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86418" autoAdjust="0"/>
  </p:normalViewPr>
  <p:slideViewPr>
    <p:cSldViewPr>
      <p:cViewPr varScale="1">
        <p:scale>
          <a:sx n="90" d="100"/>
          <a:sy n="90" d="100"/>
        </p:scale>
        <p:origin x="-1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4386DC-5CFF-40BE-AA34-BBD7CC3074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5ED6E-584D-4163-887E-18645AEA18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8917-CA9C-4819-BCD9-DDABEA33D5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4B99B-B915-477F-B316-7B3F7C9F7F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58463-D092-4006-99CE-7EB785BB20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485E7-BFF3-43CD-AA0B-466CD044E7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0D5D8-3343-4F93-9FD3-1CEA521B9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A1E47-7724-4DCF-A6ED-3C9626ED4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AB7B-80B7-4D0D-9958-3B0870F9AD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D830A-69AA-487A-86F9-1186B40875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5483-BB4B-4BEF-818D-C193D901FD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C3CCAFC-3BE8-45B9-BDB8-D1F841D75F9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96752"/>
            <a:ext cx="8712968" cy="3960440"/>
          </a:xfrm>
        </p:spPr>
        <p:txBody>
          <a:bodyPr/>
          <a:lstStyle/>
          <a:p>
            <a:r>
              <a:rPr lang="en-US" sz="11500" dirty="0" smtClean="0">
                <a:latin typeface="Arial Rounded MT Bold" pitchFamily="34" charset="0"/>
              </a:rPr>
              <a:t>FUTURE   </a:t>
            </a:r>
            <a:r>
              <a:rPr lang="en-US" sz="11500" dirty="0" smtClean="0">
                <a:latin typeface="Arial Rounded MT Bold" pitchFamily="34" charset="0"/>
              </a:rPr>
              <a:t>PERFECT</a:t>
            </a:r>
            <a:r>
              <a:rPr lang="ru-RU" sz="11500" dirty="0">
                <a:latin typeface="Arial Rounded MT Bold" pitchFamily="34" charset="0"/>
              </a:rPr>
              <a:t/>
            </a:r>
            <a:br>
              <a:rPr lang="ru-RU" sz="11500" dirty="0">
                <a:latin typeface="Arial Rounded MT Bold" pitchFamily="34" charset="0"/>
              </a:rPr>
            </a:br>
            <a:r>
              <a:rPr lang="ru-RU" sz="3600" dirty="0" smtClean="0">
                <a:latin typeface="Arial Rounded MT Bold" pitchFamily="34" charset="0"/>
              </a:rPr>
              <a:t>(</a:t>
            </a:r>
            <a:r>
              <a:rPr lang="ru-RU" sz="4000" b="1" dirty="0" smtClean="0">
                <a:latin typeface="Arial Rounded MT Bold" pitchFamily="34" charset="0"/>
              </a:rPr>
              <a:t>Будущее завершенное время)</a:t>
            </a:r>
            <a:r>
              <a:rPr lang="ru-RU" sz="11500" dirty="0" smtClean="0">
                <a:latin typeface="Arial Rounded MT Bold" pitchFamily="34" charset="0"/>
              </a:rPr>
              <a:t/>
            </a:r>
            <a:br>
              <a:rPr lang="ru-RU" sz="11500" dirty="0" smtClean="0">
                <a:latin typeface="Arial Rounded MT Bold" pitchFamily="34" charset="0"/>
              </a:rPr>
            </a:br>
            <a:endParaRPr lang="ru-RU" sz="115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4941168"/>
            <a:ext cx="4968552" cy="1584176"/>
          </a:xfrm>
        </p:spPr>
        <p:txBody>
          <a:bodyPr/>
          <a:lstStyle/>
          <a:p>
            <a:r>
              <a:rPr lang="ru-RU" dirty="0" smtClean="0"/>
              <a:t>Подготовила учитель английского языка</a:t>
            </a:r>
          </a:p>
          <a:p>
            <a:r>
              <a:rPr lang="ru-RU" dirty="0" smtClean="0"/>
              <a:t>Шевченко Е.Н.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Значение  и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употребление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18457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rgbClr val="92D050"/>
                </a:solidFill>
              </a:rPr>
              <a:t>FUTURE PERFECT  </a:t>
            </a:r>
            <a:r>
              <a:rPr lang="ru-RU" sz="3600" dirty="0" smtClean="0"/>
              <a:t>употребляется для выражения действия , которое будет закончено до определенного момента в будущем , на этот момент указывает обстоятельство времени или другое действие.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6525344"/>
            <a:ext cx="3069977" cy="2160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8435280" cy="5616624"/>
          </a:xfrm>
        </p:spPr>
        <p:txBody>
          <a:bodyPr/>
          <a:lstStyle/>
          <a:p>
            <a:pPr lvl="0"/>
            <a:r>
              <a:rPr lang="en-US" sz="3600" dirty="0">
                <a:solidFill>
                  <a:srgbClr val="FFFF00"/>
                </a:solidFill>
              </a:rPr>
              <a:t>They </a:t>
            </a:r>
            <a:r>
              <a:rPr lang="en-US" sz="3600" dirty="0">
                <a:solidFill>
                  <a:srgbClr val="FF3399"/>
                </a:solidFill>
              </a:rPr>
              <a:t>will have written </a:t>
            </a:r>
            <a:r>
              <a:rPr lang="en-US" sz="3600" dirty="0">
                <a:solidFill>
                  <a:srgbClr val="FFFF00"/>
                </a:solidFill>
              </a:rPr>
              <a:t>the test by </a:t>
            </a:r>
            <a:endParaRPr lang="ru-RU" sz="3600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2 o’clock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– </a:t>
            </a:r>
            <a:r>
              <a:rPr lang="ru-RU" sz="3600" dirty="0">
                <a:solidFill>
                  <a:srgbClr val="FFFF00"/>
                </a:solidFill>
              </a:rPr>
              <a:t>Они напишут контрольную к </a:t>
            </a:r>
            <a:endParaRPr lang="ru-RU" sz="3600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  2 </a:t>
            </a:r>
            <a:r>
              <a:rPr lang="ru-RU" sz="3600" dirty="0">
                <a:solidFill>
                  <a:srgbClr val="FFFF00"/>
                </a:solidFill>
              </a:rPr>
              <a:t>часам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By the time you get up, I’</a:t>
            </a:r>
            <a:r>
              <a:rPr lang="en-US" sz="3600" dirty="0" smtClean="0">
                <a:solidFill>
                  <a:srgbClr val="FF3399"/>
                </a:solidFill>
              </a:rPr>
              <a:t>ll have had </a:t>
            </a:r>
            <a:r>
              <a:rPr lang="en-US" sz="3600" dirty="0" smtClean="0">
                <a:solidFill>
                  <a:srgbClr val="00B0F0"/>
                </a:solidFill>
              </a:rPr>
              <a:t>breakfast. </a:t>
            </a:r>
            <a:endParaRPr lang="ru-RU" sz="3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– </a:t>
            </a:r>
            <a:r>
              <a:rPr lang="ru-RU" sz="3600" dirty="0" smtClean="0">
                <a:solidFill>
                  <a:srgbClr val="00B0F0"/>
                </a:solidFill>
              </a:rPr>
              <a:t>К тому времени, как ты встанешь,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я уже позавтракаю.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24128" y="5949280"/>
            <a:ext cx="2962672" cy="17688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SIGNAL  WORDS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sz="4000" dirty="0"/>
              <a:t>b</a:t>
            </a:r>
            <a:r>
              <a:rPr lang="en-US" sz="4000" dirty="0" smtClean="0"/>
              <a:t>y then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that time 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Sunday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the end of the year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winter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y 9 o’clock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00192" y="5805264"/>
            <a:ext cx="2386608" cy="320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ОБРАЗУЕТСЯ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7200" b="1" dirty="0" smtClean="0">
                <a:solidFill>
                  <a:srgbClr val="92D050"/>
                </a:solidFill>
              </a:rPr>
              <a:t>will   have  +  </a:t>
            </a:r>
            <a:r>
              <a:rPr lang="en-US" sz="16600" b="1" dirty="0" smtClean="0">
                <a:solidFill>
                  <a:srgbClr val="92D050"/>
                </a:solidFill>
              </a:rPr>
              <a:t>V</a:t>
            </a:r>
            <a:r>
              <a:rPr lang="en-US" sz="7200" b="1" dirty="0" smtClean="0">
                <a:solidFill>
                  <a:srgbClr val="92D050"/>
                </a:solidFill>
              </a:rPr>
              <a:t>3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740352" y="5661248"/>
            <a:ext cx="946448" cy="46491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61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ПОСТРОЕНИЕ  ВОПРОСОВ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en-US" sz="4000" dirty="0" smtClean="0"/>
              <a:t>They </a:t>
            </a:r>
            <a:r>
              <a:rPr lang="en-US" sz="4000" dirty="0" smtClean="0">
                <a:solidFill>
                  <a:srgbClr val="00B050"/>
                </a:solidFill>
              </a:rPr>
              <a:t>will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have come </a:t>
            </a:r>
            <a:r>
              <a:rPr lang="en-US" sz="4000" dirty="0" smtClean="0"/>
              <a:t>by 3 pm.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Will</a:t>
            </a:r>
            <a:r>
              <a:rPr lang="en-US" sz="4000" dirty="0" smtClean="0"/>
              <a:t> they </a:t>
            </a:r>
            <a:r>
              <a:rPr lang="en-US" sz="4000" dirty="0" smtClean="0">
                <a:solidFill>
                  <a:srgbClr val="FFFF00"/>
                </a:solidFill>
              </a:rPr>
              <a:t>have come </a:t>
            </a:r>
            <a:r>
              <a:rPr lang="en-US" sz="4000" dirty="0" smtClean="0"/>
              <a:t>by 3 pm?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-  Yes, they </a:t>
            </a:r>
            <a:r>
              <a:rPr lang="en-US" sz="4000" dirty="0" smtClean="0">
                <a:solidFill>
                  <a:srgbClr val="00B050"/>
                </a:solidFill>
              </a:rPr>
              <a:t>will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-  No, they </a:t>
            </a:r>
            <a:r>
              <a:rPr lang="en-US" sz="4000" dirty="0" smtClean="0">
                <a:solidFill>
                  <a:srgbClr val="00B050"/>
                </a:solidFill>
              </a:rPr>
              <a:t>will</a:t>
            </a:r>
            <a:r>
              <a:rPr lang="en-US" sz="4000" dirty="0" smtClean="0"/>
              <a:t> not(</a:t>
            </a:r>
            <a:r>
              <a:rPr lang="en-US" sz="4000" dirty="0" smtClean="0">
                <a:solidFill>
                  <a:srgbClr val="00B050"/>
                </a:solidFill>
              </a:rPr>
              <a:t>wo</a:t>
            </a:r>
            <a:r>
              <a:rPr lang="en-US" sz="4000" dirty="0" smtClean="0"/>
              <a:t>n’t)</a:t>
            </a:r>
            <a:endParaRPr lang="ru-RU" sz="4000" dirty="0" smtClean="0"/>
          </a:p>
          <a:p>
            <a:pPr marL="0" indent="0">
              <a:buNone/>
            </a:pPr>
            <a:r>
              <a:rPr lang="en-US" sz="4000" dirty="0" smtClean="0"/>
              <a:t>When </a:t>
            </a:r>
            <a:r>
              <a:rPr lang="en-US" sz="4000" dirty="0" smtClean="0">
                <a:solidFill>
                  <a:srgbClr val="00B050"/>
                </a:solidFill>
              </a:rPr>
              <a:t>will</a:t>
            </a:r>
            <a:r>
              <a:rPr lang="en-US" sz="4000" dirty="0" smtClean="0"/>
              <a:t> they </a:t>
            </a:r>
            <a:r>
              <a:rPr lang="en-US" sz="4000" dirty="0" smtClean="0">
                <a:solidFill>
                  <a:srgbClr val="FFFF00"/>
                </a:solidFill>
              </a:rPr>
              <a:t>have come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-  By 3 pm.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56376" y="5733256"/>
            <a:ext cx="730424" cy="3929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33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ОТРИЦАТЕЛЬНЫЕ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ЕДЛОЖЕНИ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en-US" sz="5400" dirty="0" smtClean="0"/>
              <a:t>They </a:t>
            </a:r>
            <a:r>
              <a:rPr lang="en-US" sz="5400" dirty="0" smtClean="0">
                <a:solidFill>
                  <a:srgbClr val="92D050"/>
                </a:solidFill>
              </a:rPr>
              <a:t>will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not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FF00"/>
                </a:solidFill>
              </a:rPr>
              <a:t>have come </a:t>
            </a:r>
            <a:endParaRPr lang="en-US" sz="5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5400" dirty="0" smtClean="0"/>
              <a:t>( </a:t>
            </a:r>
            <a:r>
              <a:rPr lang="en-US" sz="5400" dirty="0" smtClean="0">
                <a:solidFill>
                  <a:srgbClr val="00B050"/>
                </a:solidFill>
              </a:rPr>
              <a:t>wo</a:t>
            </a:r>
            <a:r>
              <a:rPr lang="en-US" sz="5400" dirty="0" smtClean="0"/>
              <a:t>n’t  </a:t>
            </a:r>
            <a:r>
              <a:rPr lang="en-US" sz="5400" dirty="0" smtClean="0">
                <a:solidFill>
                  <a:srgbClr val="FFFF00"/>
                </a:solidFill>
              </a:rPr>
              <a:t>have </a:t>
            </a:r>
            <a:r>
              <a:rPr lang="en-US" sz="5400" dirty="0">
                <a:solidFill>
                  <a:srgbClr val="FFFF00"/>
                </a:solidFill>
              </a:rPr>
              <a:t>come</a:t>
            </a:r>
            <a:r>
              <a:rPr lang="en-US" sz="5400" dirty="0"/>
              <a:t>) by 3 pm.</a:t>
            </a:r>
            <a:r>
              <a:rPr lang="ru-RU" sz="5400" dirty="0"/>
              <a:t> 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56376" y="5733256"/>
            <a:ext cx="730424" cy="3929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/>
          <a:lstStyle/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964488" cy="5001419"/>
          </a:xfrm>
        </p:spPr>
        <p:txBody>
          <a:bodyPr/>
          <a:lstStyle/>
          <a:p>
            <a:pPr marL="0" indent="0">
              <a:buNone/>
            </a:pPr>
            <a:r>
              <a:rPr lang="en-US" sz="4800" b="1" kern="1200" dirty="0">
                <a:solidFill>
                  <a:srgbClr val="F79646">
                    <a:lumMod val="75000"/>
                  </a:srgbClr>
                </a:solidFill>
                <a:latin typeface="Bauhaus 93" pitchFamily="82" charset="0"/>
                <a:ea typeface="+mj-ea"/>
                <a:cs typeface="Arial" pitchFamily="34" charset="0"/>
              </a:rPr>
              <a:t>THANK  YOU </a:t>
            </a:r>
            <a:r>
              <a:rPr lang="en-US" sz="4800" b="1" kern="1200" dirty="0" smtClean="0">
                <a:solidFill>
                  <a:srgbClr val="F79646">
                    <a:lumMod val="75000"/>
                  </a:srgbClr>
                </a:solidFill>
                <a:latin typeface="Bauhaus 93" pitchFamily="82" charset="0"/>
                <a:ea typeface="+mj-ea"/>
                <a:cs typeface="Arial" pitchFamily="34" charset="0"/>
              </a:rPr>
              <a:t> </a:t>
            </a:r>
            <a:r>
              <a:rPr lang="en-US" sz="4800" b="1" kern="1200" dirty="0">
                <a:solidFill>
                  <a:srgbClr val="F79646">
                    <a:lumMod val="75000"/>
                  </a:srgbClr>
                </a:solidFill>
                <a:latin typeface="Bauhaus 93" pitchFamily="82" charset="0"/>
                <a:ea typeface="+mj-ea"/>
                <a:cs typeface="Arial" pitchFamily="34" charset="0"/>
              </a:rPr>
              <a:t>FOR  ATTENTION !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56376" y="5733256"/>
            <a:ext cx="730424" cy="3929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4" y="2204864"/>
            <a:ext cx="41148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935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/>
          <a:lstStyle/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964488" cy="5001419"/>
          </a:xfrm>
        </p:spPr>
        <p:txBody>
          <a:bodyPr/>
          <a:lstStyle/>
          <a:p>
            <a:pPr marL="0" indent="0">
              <a:buNone/>
            </a:pP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56376" y="5733256"/>
            <a:ext cx="730424" cy="3929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32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8030">
  <a:themeElements>
    <a:clrScheme name="OF_RU_RedBlackDesignPaper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_RU_RedBlackDesignPaper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_RU_RedBlackDesignPaper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edBlackDesignPaper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edBlackDesignPaper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edBlackDesignPaper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edBlackDesignPaper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edBlackDesignPaper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edBlackDesignPaper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10108030</Template>
  <TotalTime>102</TotalTime>
  <Words>177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10108030</vt:lpstr>
      <vt:lpstr>FUTURE   PERFECT (Будущее завершенное время) </vt:lpstr>
      <vt:lpstr> Значение  и употребление</vt:lpstr>
      <vt:lpstr>Презентация PowerPoint</vt:lpstr>
      <vt:lpstr>SIGNAL  WORDS</vt:lpstr>
      <vt:lpstr>ОБРАЗУЕТСЯ</vt:lpstr>
      <vt:lpstr>ПОСТРОЕНИЕ  ВОПРОСОВ</vt:lpstr>
      <vt:lpstr>ОТРИЦАТЕЛЬНЫЕ  ПРЕДЛОЖЕНИЯ</vt:lpstr>
      <vt:lpstr>Презентация PowerPoint</vt:lpstr>
      <vt:lpstr>Презентация PowerPoint</vt:lpstr>
    </vt:vector>
  </TitlesOfParts>
  <Manager/>
  <Company>35_School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35_13</dc:creator>
  <cp:keywords/>
  <dc:description/>
  <cp:lastModifiedBy>Ученик</cp:lastModifiedBy>
  <cp:revision>11</cp:revision>
  <dcterms:created xsi:type="dcterms:W3CDTF">2011-03-16T13:47:43Z</dcterms:created>
  <dcterms:modified xsi:type="dcterms:W3CDTF">2013-04-12T12:34:58Z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TC101080301049</vt:lpwstr>
  </property>
</Properties>
</file>