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77" r:id="rId18"/>
    <p:sldId id="278" r:id="rId19"/>
    <p:sldId id="279" r:id="rId20"/>
    <p:sldId id="261" r:id="rId21"/>
    <p:sldId id="286" r:id="rId22"/>
    <p:sldId id="287" r:id="rId23"/>
    <p:sldId id="288" r:id="rId24"/>
    <p:sldId id="262" r:id="rId25"/>
    <p:sldId id="280" r:id="rId26"/>
    <p:sldId id="281" r:id="rId27"/>
    <p:sldId id="285" r:id="rId28"/>
    <p:sldId id="282" r:id="rId29"/>
    <p:sldId id="283" r:id="rId30"/>
    <p:sldId id="284" r:id="rId31"/>
    <p:sldId id="263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40E5-AD3F-4B2B-9E64-E434FDF290D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3BF5-0740-4468-B240-D19A6E9E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7.gif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5.xml"/><Relationship Id="rId7" Type="http://schemas.openxmlformats.org/officeDocument/2006/relationships/slide" Target="slide3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8.xml"/><Relationship Id="rId9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олнечная систем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208" y="5949280"/>
            <a:ext cx="2473019" cy="764704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bg1"/>
                </a:solidFill>
              </a:rPr>
              <a:t>Учитель МОУ СОШ №40 г. Твери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Берзина Наталья  Владимировна.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3458" y="260648"/>
            <a:ext cx="2592288" cy="14401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Игра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5 </a:t>
            </a:r>
            <a:r>
              <a:rPr lang="ru-RU" b="1" dirty="0" smtClean="0">
                <a:solidFill>
                  <a:schemeClr val="bg1"/>
                </a:solidFill>
              </a:rPr>
              <a:t>класс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Загадки космоса.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Над планетой красной кружат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Каменюки</a:t>
            </a:r>
            <a:r>
              <a:rPr lang="ru-RU" dirty="0" smtClean="0"/>
              <a:t> Страх и Ужас.</a:t>
            </a:r>
          </a:p>
          <a:p>
            <a:pPr>
              <a:buNone/>
            </a:pPr>
            <a:r>
              <a:rPr lang="ru-RU" dirty="0" smtClean="0"/>
              <a:t>	Нет горы нигде на свете</a:t>
            </a:r>
          </a:p>
          <a:p>
            <a:pPr>
              <a:buNone/>
            </a:pPr>
            <a:r>
              <a:rPr lang="ru-RU" dirty="0" smtClean="0"/>
              <a:t>	Выше, чем на той планете.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МАРС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Пышный газовый гигант</a:t>
            </a:r>
          </a:p>
          <a:p>
            <a:pPr>
              <a:buNone/>
            </a:pPr>
            <a:r>
              <a:rPr lang="ru-RU" dirty="0" smtClean="0"/>
              <a:t>	Брат Юпитера и франт</a:t>
            </a:r>
          </a:p>
          <a:p>
            <a:pPr>
              <a:buNone/>
            </a:pPr>
            <a:r>
              <a:rPr lang="ru-RU" dirty="0" smtClean="0"/>
              <a:t>	Любит он, чтоб рядом были</a:t>
            </a:r>
          </a:p>
          <a:p>
            <a:pPr>
              <a:buNone/>
            </a:pPr>
            <a:r>
              <a:rPr lang="ru-RU" dirty="0" smtClean="0"/>
              <a:t>	Кольца изо льда и пыли.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САТУРН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Бегают вкруг огонечка</a:t>
            </a:r>
          </a:p>
          <a:p>
            <a:pPr>
              <a:buNone/>
            </a:pPr>
            <a:r>
              <a:rPr lang="ru-RU" dirty="0" smtClean="0"/>
              <a:t>	Шесть сыночков и две дочки,</a:t>
            </a:r>
          </a:p>
          <a:p>
            <a:pPr>
              <a:buNone/>
            </a:pPr>
            <a:r>
              <a:rPr lang="ru-RU" dirty="0" smtClean="0"/>
              <a:t>	Промелькнут года и дни,</a:t>
            </a:r>
          </a:p>
          <a:p>
            <a:pPr>
              <a:buNone/>
            </a:pPr>
            <a:r>
              <a:rPr lang="ru-RU" dirty="0" smtClean="0"/>
              <a:t>	Но не встретятся они.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ПЛАНЕТЫ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тографии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6846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Раунд 2. </a:t>
            </a:r>
            <a:r>
              <a:rPr lang="ru-RU" sz="3600" dirty="0" smtClean="0">
                <a:solidFill>
                  <a:schemeClr val="bg1"/>
                </a:solidFill>
              </a:rPr>
              <a:t>Географические понятия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3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827584" y="2132856"/>
            <a:ext cx="1800200" cy="1584176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1</a:t>
            </a:r>
            <a:endParaRPr lang="ru-RU" sz="2800" b="1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3779912" y="1052736"/>
            <a:ext cx="1800200" cy="1584176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" action="ppaction://hlinksldjump"/>
              </a:rPr>
              <a:t>2</a:t>
            </a:r>
            <a:endParaRPr lang="ru-RU" sz="2800" b="1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1763688" y="4869160"/>
            <a:ext cx="1800200" cy="1584176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5" action="ppaction://hlinksldjump"/>
              </a:rPr>
              <a:t>5</a:t>
            </a:r>
            <a:endParaRPr lang="ru-RU" sz="2800" b="1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3779912" y="3429000"/>
            <a:ext cx="1800200" cy="1584176"/>
          </a:xfrm>
          <a:prstGeom prst="star7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6" action="ppaction://hlinksldjump"/>
              </a:rPr>
              <a:t>4</a:t>
            </a:r>
            <a:endParaRPr lang="ru-RU" sz="2800" b="1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6516216" y="2204864"/>
            <a:ext cx="1800200" cy="1584176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3</a:t>
            </a:r>
            <a:endParaRPr lang="ru-RU" sz="2800" b="1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5652120" y="4941168"/>
            <a:ext cx="1800200" cy="1584176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8" action="ppaction://hlinksldjump"/>
              </a:rPr>
              <a:t>6</a:t>
            </a:r>
            <a:endParaRPr lang="ru-RU" sz="2800" b="1" dirty="0"/>
          </a:p>
        </p:txBody>
      </p:sp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8028384" y="6165304"/>
            <a:ext cx="720080" cy="43204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Солнце и движущиеся вокруг  него космические тела - …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СОЛНЕЧНАЯ СИСТЕМА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630932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Гигантские скопления звёзд во Вселенной - …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ГАЛАКТИКА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Огромное пространство, которое заполнено звёздами, планетами, галактиками - …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ВСЕЛЕННАЯ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Небесное тело, вращающееся по орбите вокруг звезды или её остатков - …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ПЛАНЕТА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Живые организмы, населяющие нашу планету, слагают ее 4 оболочку - …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БИОСФЕРА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картин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Непрерывное водное пространство, образуемое океанами нашей планеты - …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МИРОВОЙ ОКЕАН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>
                <a:solidFill>
                  <a:srgbClr val="C00000"/>
                </a:solidFill>
              </a:rPr>
              <a:t>          Правила игры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4" y="1988840"/>
            <a:ext cx="59150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Класс делится на 3 команды.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Каждая команда по очереди выбирает номер задания, на который она будет отвечать.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Правильный ответ </a:t>
            </a:r>
            <a:r>
              <a:rPr lang="ru-RU" sz="2800" dirty="0" smtClean="0">
                <a:solidFill>
                  <a:srgbClr val="FF0000"/>
                </a:solidFill>
              </a:rPr>
              <a:t>оценивается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1</a:t>
            </a:r>
            <a:r>
              <a:rPr lang="ru-RU" sz="2800" u="sng" dirty="0" smtClean="0">
                <a:solidFill>
                  <a:srgbClr val="FF0000"/>
                </a:solidFill>
              </a:rPr>
              <a:t> балл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В конце игры подводятся итоги.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im1-tub-ru.yandex.net/i?id=193739970efe88e92e536f787efbecb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49" y="368623"/>
            <a:ext cx="2880320" cy="23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lipartsgram.com/image/322836316-childern-studying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35" y="4882983"/>
            <a:ext cx="2661925" cy="16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b54b5d0fd848de490e8883df5e2f9be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362"/>
            <a:ext cx="1512168" cy="16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2-tub-ru.yandex.net/i?id=c7bda7e05554ae1c986171ab4b573e8a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4276"/>
            <a:ext cx="2587888" cy="19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3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фотографии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404664"/>
            <a:ext cx="3894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Раунд 3. Генератор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 ребусов.</a:t>
            </a:r>
            <a:endParaRPr lang="ru-RU" sz="3600" dirty="0"/>
          </a:p>
        </p:txBody>
      </p:sp>
      <p:sp>
        <p:nvSpPr>
          <p:cNvPr id="4" name="Облако 3"/>
          <p:cNvSpPr/>
          <p:nvPr/>
        </p:nvSpPr>
        <p:spPr>
          <a:xfrm>
            <a:off x="5292080" y="2060848"/>
            <a:ext cx="2952328" cy="12241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1</a:t>
            </a:r>
            <a:endParaRPr lang="ru-RU" sz="2800" b="1" dirty="0"/>
          </a:p>
        </p:txBody>
      </p:sp>
      <p:sp>
        <p:nvSpPr>
          <p:cNvPr id="5" name="Облако 4"/>
          <p:cNvSpPr/>
          <p:nvPr/>
        </p:nvSpPr>
        <p:spPr>
          <a:xfrm>
            <a:off x="6191672" y="3933056"/>
            <a:ext cx="2952328" cy="12241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4" action="ppaction://hlinksldjump"/>
              </a:rPr>
              <a:t>2</a:t>
            </a:r>
            <a:endParaRPr lang="ru-RU" sz="2800" b="1" dirty="0"/>
          </a:p>
        </p:txBody>
      </p:sp>
      <p:sp>
        <p:nvSpPr>
          <p:cNvPr id="6" name="Облако 5"/>
          <p:cNvSpPr/>
          <p:nvPr/>
        </p:nvSpPr>
        <p:spPr>
          <a:xfrm>
            <a:off x="3995936" y="5373216"/>
            <a:ext cx="2952328" cy="122413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5" action="ppaction://hlinksldjump"/>
              </a:rPr>
              <a:t>3</a:t>
            </a:r>
            <a:endParaRPr lang="ru-RU" sz="2800" b="1" dirty="0"/>
          </a:p>
        </p:txBody>
      </p:sp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8100392" y="6093296"/>
            <a:ext cx="792088" cy="504056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лазур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Название одного из спутников Юпитера.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ебусы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852936"/>
            <a:ext cx="2289423" cy="19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24944"/>
            <a:ext cx="2160240" cy="194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3691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бус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63691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40152" y="5373216"/>
            <a:ext cx="280831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ЕВРОПА</a:t>
            </a:r>
            <a:endParaRPr lang="ru-RU" sz="2800" dirty="0"/>
          </a:p>
        </p:txBody>
      </p:sp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395536" y="6165304"/>
            <a:ext cx="576064" cy="504056"/>
          </a:xfrm>
          <a:prstGeom prst="actionButtonRetur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Картинки по запросу лазур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Название одного из спутников Сатурна.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5373216"/>
            <a:ext cx="280831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ТИТАН</a:t>
            </a:r>
            <a:endParaRPr lang="ru-RU" sz="2800" dirty="0"/>
          </a:p>
        </p:txBody>
      </p:sp>
      <p:pic>
        <p:nvPicPr>
          <p:cNvPr id="9" name="Рисунок 8" descr="ребусы"/>
          <p:cNvPicPr/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708920"/>
            <a:ext cx="33123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ебус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09120"/>
            <a:ext cx="6480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476656" y="666274"/>
            <a:ext cx="4571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563888" y="4429681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ребус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80928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возврат 10">
            <a:hlinkClick r:id="rId6" action="ppaction://hlinksldjump" highlightClick="1"/>
          </p:cNvPr>
          <p:cNvSpPr/>
          <p:nvPr/>
        </p:nvSpPr>
        <p:spPr>
          <a:xfrm>
            <a:off x="395536" y="6165304"/>
            <a:ext cx="576064" cy="504056"/>
          </a:xfrm>
          <a:prstGeom prst="actionButtonRetur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Картинки по запросу лазур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Название одного из спутников Нептуна.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5373216"/>
            <a:ext cx="280831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ТРИТОН</a:t>
            </a:r>
            <a:endParaRPr lang="ru-RU" sz="2800" dirty="0"/>
          </a:p>
        </p:txBody>
      </p:sp>
      <p:pic>
        <p:nvPicPr>
          <p:cNvPr id="9" name="Рисунок 8" descr="ребус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1495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а си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2857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ебус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20888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51920" y="5144562"/>
            <a:ext cx="1295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ребус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229200"/>
            <a:ext cx="6480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395536" y="6165304"/>
            <a:ext cx="576064" cy="504056"/>
          </a:xfrm>
          <a:prstGeom prst="actionButtonRetur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астрол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476672"/>
            <a:ext cx="3975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Раунд 4.   </a:t>
            </a:r>
            <a:r>
              <a:rPr lang="ru-RU" sz="3600" dirty="0" smtClean="0">
                <a:solidFill>
                  <a:schemeClr val="bg1"/>
                </a:solidFill>
              </a:rPr>
              <a:t>Научный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sz="3600" dirty="0"/>
          </a:p>
        </p:txBody>
      </p:sp>
      <p:sp>
        <p:nvSpPr>
          <p:cNvPr id="4" name="Табличка 3"/>
          <p:cNvSpPr/>
          <p:nvPr/>
        </p:nvSpPr>
        <p:spPr>
          <a:xfrm>
            <a:off x="539552" y="1772816"/>
            <a:ext cx="2088232" cy="1224136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1</a:t>
            </a:r>
            <a:endParaRPr lang="ru-RU" sz="2800" b="1" dirty="0"/>
          </a:p>
        </p:txBody>
      </p:sp>
      <p:sp>
        <p:nvSpPr>
          <p:cNvPr id="6" name="Табличка 5"/>
          <p:cNvSpPr/>
          <p:nvPr/>
        </p:nvSpPr>
        <p:spPr>
          <a:xfrm>
            <a:off x="611560" y="4293096"/>
            <a:ext cx="2088232" cy="1224136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4" action="ppaction://hlinksldjump"/>
              </a:rPr>
              <a:t>4</a:t>
            </a:r>
            <a:endParaRPr lang="ru-RU" sz="28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3563888" y="1772816"/>
            <a:ext cx="2088232" cy="1224136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5" action="ppaction://hlinksldjump"/>
              </a:rPr>
              <a:t>2</a:t>
            </a:r>
            <a:endParaRPr lang="ru-RU" sz="28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3707904" y="4293096"/>
            <a:ext cx="2088232" cy="1224136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6" action="ppaction://hlinksldjump"/>
              </a:rPr>
              <a:t>5</a:t>
            </a:r>
            <a:endParaRPr lang="ru-RU" sz="28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6660232" y="4221088"/>
            <a:ext cx="2088232" cy="1224136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6</a:t>
            </a:r>
            <a:endParaRPr lang="ru-RU" sz="28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6516216" y="1772816"/>
            <a:ext cx="2088232" cy="1224136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8" action="ppaction://hlinksldjump"/>
              </a:rPr>
              <a:t>3</a:t>
            </a:r>
            <a:endParaRPr lang="ru-RU" sz="2800" b="1" dirty="0"/>
          </a:p>
        </p:txBody>
      </p:sp>
      <p:sp>
        <p:nvSpPr>
          <p:cNvPr id="12" name="Управляющая кнопка: далее 11">
            <a:hlinkClick r:id="rId9" action="ppaction://hlinksldjump" highlightClick="1"/>
          </p:cNvPr>
          <p:cNvSpPr/>
          <p:nvPr/>
        </p:nvSpPr>
        <p:spPr>
          <a:xfrm>
            <a:off x="8028384" y="6165304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и по запросу картинки  восход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Какое из утверждений о Солнечной системе верно?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1) Солнце является крупнейшей планетой Солнечной системы.</a:t>
            </a:r>
          </a:p>
          <a:p>
            <a:pPr>
              <a:buNone/>
            </a:pPr>
            <a:r>
              <a:rPr lang="ru-RU" sz="2800" dirty="0" smtClean="0"/>
              <a:t>	2) Солнце находится в центре Солнечной системы.</a:t>
            </a:r>
          </a:p>
          <a:p>
            <a:pPr>
              <a:buNone/>
            </a:pPr>
            <a:r>
              <a:rPr lang="ru-RU" sz="2800" dirty="0" smtClean="0"/>
              <a:t>	3) Солнце движется вокруг Земли.</a:t>
            </a:r>
          </a:p>
          <a:p>
            <a:pPr>
              <a:buNone/>
            </a:pPr>
            <a:r>
              <a:rPr lang="ru-RU" sz="2800" dirty="0" smtClean="0"/>
              <a:t>	4) В состав Солнечной системы входит 9 крупных планет.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5445224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432048"/>
          </a:xfrm>
          <a:prstGeom prst="actionButtonRetur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и  восход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Какая из перечисленных планет относится к планетам-гигантам?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1) Сатурн</a:t>
            </a:r>
          </a:p>
          <a:p>
            <a:pPr>
              <a:buNone/>
            </a:pPr>
            <a:r>
              <a:rPr lang="ru-RU" sz="2800" dirty="0" smtClean="0"/>
              <a:t>	2) Меркурий</a:t>
            </a:r>
          </a:p>
          <a:p>
            <a:pPr>
              <a:buNone/>
            </a:pPr>
            <a:r>
              <a:rPr lang="ru-RU" sz="2800" dirty="0" smtClean="0"/>
              <a:t>	3) Земля</a:t>
            </a:r>
          </a:p>
          <a:p>
            <a:pPr>
              <a:buNone/>
            </a:pPr>
            <a:r>
              <a:rPr lang="ru-RU" sz="2800" dirty="0" smtClean="0"/>
              <a:t>	4) Марс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5301208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432048"/>
          </a:xfrm>
          <a:prstGeom prst="actionButtonRetur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 восход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Самое продолжительное время обращения вокруг Солнца у планеты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1) Юпитер</a:t>
            </a:r>
          </a:p>
          <a:p>
            <a:pPr>
              <a:buNone/>
            </a:pPr>
            <a:r>
              <a:rPr lang="ru-RU" sz="2800" dirty="0" smtClean="0"/>
              <a:t>	2) Сатурн</a:t>
            </a:r>
          </a:p>
          <a:p>
            <a:pPr>
              <a:buNone/>
            </a:pPr>
            <a:r>
              <a:rPr lang="ru-RU" sz="2800" dirty="0" smtClean="0"/>
              <a:t>	3) Нептун</a:t>
            </a:r>
          </a:p>
          <a:p>
            <a:pPr>
              <a:buNone/>
            </a:pPr>
            <a:r>
              <a:rPr lang="ru-RU" sz="2800" dirty="0" smtClean="0"/>
              <a:t>	4) Уран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5445224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432048"/>
          </a:xfrm>
          <a:prstGeom prst="actionButtonRetur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и  восход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Какое из утверждений о Солнечной системе верно?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1) Планеты Солнечной системы возникли в разное время.</a:t>
            </a:r>
          </a:p>
          <a:p>
            <a:pPr>
              <a:buNone/>
            </a:pPr>
            <a:r>
              <a:rPr lang="ru-RU" sz="2800" dirty="0" smtClean="0"/>
              <a:t>	2) Планеты-гиганты расположены ближе к Солнцу.</a:t>
            </a:r>
          </a:p>
          <a:p>
            <a:pPr>
              <a:buNone/>
            </a:pPr>
            <a:r>
              <a:rPr lang="ru-RU" sz="2800" dirty="0" smtClean="0"/>
              <a:t>	3) Все космические тела Солнечной системы движутся вокруг Солнца.</a:t>
            </a:r>
          </a:p>
          <a:p>
            <a:pPr>
              <a:buNone/>
            </a:pPr>
            <a:r>
              <a:rPr lang="ru-RU" sz="2800" dirty="0" smtClean="0"/>
              <a:t>	4) Солнце является крупнейшей планетой Солнечной системы.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5373216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432048"/>
          </a:xfrm>
          <a:prstGeom prst="actionButtonRetur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 восход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Какая из перечисленных планет относится к планетам земной группы?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1) Сатурн</a:t>
            </a:r>
          </a:p>
          <a:p>
            <a:pPr>
              <a:buNone/>
            </a:pPr>
            <a:r>
              <a:rPr lang="ru-RU" sz="2800" dirty="0" smtClean="0"/>
              <a:t>	2) Юпитер</a:t>
            </a:r>
          </a:p>
          <a:p>
            <a:pPr>
              <a:buNone/>
            </a:pPr>
            <a:r>
              <a:rPr lang="ru-RU" sz="2800" dirty="0" smtClean="0"/>
              <a:t>	3) Уран</a:t>
            </a:r>
          </a:p>
          <a:p>
            <a:pPr>
              <a:buNone/>
            </a:pPr>
            <a:r>
              <a:rPr lang="ru-RU" sz="2800" dirty="0" smtClean="0"/>
              <a:t>	4) Венера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12360" y="5445224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432048"/>
          </a:xfrm>
          <a:prstGeom prst="actionButtonRetur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звездное неб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332656"/>
            <a:ext cx="457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Раунд 1.   Загадочный.</a:t>
            </a:r>
            <a:endParaRPr lang="ru-RU" sz="3600" dirty="0"/>
          </a:p>
        </p:txBody>
      </p:sp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395536" y="260648"/>
            <a:ext cx="1584176" cy="1224136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1</a:t>
            </a:r>
            <a:endParaRPr lang="ru-RU" sz="2400" b="1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23528" y="3212976"/>
            <a:ext cx="1584176" cy="122413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5</a:t>
            </a:r>
            <a:endParaRPr lang="ru-RU" sz="2400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2339752" y="1268760"/>
            <a:ext cx="1584176" cy="1224136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2</a:t>
            </a:r>
            <a:endParaRPr lang="ru-RU" sz="2400" b="1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3779912" y="3068960"/>
            <a:ext cx="1584176" cy="1224136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7</a:t>
            </a:r>
            <a:endParaRPr lang="ru-RU" sz="2400" b="1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1979712" y="4365104"/>
            <a:ext cx="1584176" cy="1224136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7" action="ppaction://hlinksldjump"/>
              </a:rPr>
              <a:t>6</a:t>
            </a:r>
            <a:endParaRPr lang="ru-RU" sz="2400" b="1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436096" y="4365104"/>
            <a:ext cx="1584176" cy="1224136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8" action="ppaction://hlinksldjump"/>
              </a:rPr>
              <a:t>8</a:t>
            </a:r>
            <a:endParaRPr lang="ru-RU" sz="2400" b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7164288" y="188640"/>
            <a:ext cx="1584176" cy="122413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9" action="ppaction://hlinksldjump"/>
              </a:rPr>
              <a:t>4</a:t>
            </a:r>
            <a:endParaRPr lang="ru-RU" sz="24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292080" y="1268760"/>
            <a:ext cx="1584176" cy="1224136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0" action="ppaction://hlinksldjump"/>
              </a:rPr>
              <a:t>3</a:t>
            </a:r>
            <a:endParaRPr lang="ru-RU" sz="2400" b="1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380312" y="2996952"/>
            <a:ext cx="1584176" cy="1224136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1" action="ppaction://hlinksldjump"/>
              </a:rPr>
              <a:t>9</a:t>
            </a:r>
            <a:endParaRPr lang="ru-RU" sz="2400" b="1" dirty="0"/>
          </a:p>
        </p:txBody>
      </p:sp>
      <p:sp>
        <p:nvSpPr>
          <p:cNvPr id="14" name="Управляющая кнопка: далее 13">
            <a:hlinkClick r:id="rId12" action="ppaction://hlinksldjump" highlightClick="1"/>
          </p:cNvPr>
          <p:cNvSpPr/>
          <p:nvPr/>
        </p:nvSpPr>
        <p:spPr>
          <a:xfrm>
            <a:off x="7884368" y="6165304"/>
            <a:ext cx="720080" cy="43204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 восход сол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Из планет земной группы спутники имеют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1) Земля и Марс.</a:t>
            </a:r>
          </a:p>
          <a:p>
            <a:pPr>
              <a:buNone/>
            </a:pPr>
            <a:r>
              <a:rPr lang="ru-RU" sz="2800" dirty="0" smtClean="0"/>
              <a:t>	2) Меркурий и Земля.</a:t>
            </a:r>
          </a:p>
          <a:p>
            <a:pPr>
              <a:buNone/>
            </a:pPr>
            <a:r>
              <a:rPr lang="ru-RU" sz="2800" dirty="0" smtClean="0"/>
              <a:t>	3) Земля и Венера.</a:t>
            </a:r>
          </a:p>
          <a:p>
            <a:pPr>
              <a:buNone/>
            </a:pPr>
            <a:r>
              <a:rPr lang="ru-RU" sz="2800" dirty="0" smtClean="0"/>
              <a:t>	4) только Земля.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5445224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648072" cy="432048"/>
          </a:xfrm>
          <a:prstGeom prst="actionButtonRetur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ПОДВЕДЕНИЕ ИТОГОВ</a:t>
            </a:r>
            <a:endParaRPr lang="ru-RU" sz="3600" dirty="0"/>
          </a:p>
        </p:txBody>
      </p:sp>
      <p:pic>
        <p:nvPicPr>
          <p:cNvPr id="20482" name="Picture 2" descr="Картинки по запросу подведение итогов конкур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Картинки по запросу голубое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поздравляем победителей олимпиад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4968552" cy="5040560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поздравляем победителей олимпиад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60648"/>
            <a:ext cx="3810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 планете синей –</a:t>
            </a:r>
            <a:r>
              <a:rPr lang="ru-RU" dirty="0" err="1" smtClean="0"/>
              <a:t>синей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Дует ветер очень сильный.</a:t>
            </a:r>
          </a:p>
          <a:p>
            <a:pPr>
              <a:buNone/>
            </a:pPr>
            <a:r>
              <a:rPr lang="ru-RU" dirty="0" smtClean="0"/>
              <a:t>	Год на ней велик весьма – </a:t>
            </a:r>
          </a:p>
          <a:p>
            <a:pPr>
              <a:buNone/>
            </a:pPr>
            <a:r>
              <a:rPr lang="ru-RU" dirty="0" smtClean="0"/>
              <a:t>	Длится 40 лет зима.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НЕПТУН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Крохотулечка</a:t>
            </a:r>
            <a:r>
              <a:rPr lang="ru-RU" smtClean="0"/>
              <a:t> планета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Первой Солнышком согрета,</a:t>
            </a:r>
          </a:p>
          <a:p>
            <a:pPr>
              <a:buNone/>
            </a:pPr>
            <a:r>
              <a:rPr lang="ru-RU" dirty="0" smtClean="0"/>
              <a:t>	И проворна – год на ней</a:t>
            </a:r>
          </a:p>
          <a:p>
            <a:pPr>
              <a:buNone/>
            </a:pPr>
            <a:r>
              <a:rPr lang="ru-RU" dirty="0" smtClean="0"/>
              <a:t>	88 дней.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МЕРКУРИЙ</a:t>
            </a:r>
            <a:endParaRPr lang="ru-RU" sz="2800" dirty="0"/>
          </a:p>
        </p:txBody>
      </p:sp>
      <p:sp>
        <p:nvSpPr>
          <p:cNvPr id="8196" name="AutoShape 4" descr="Картинки по запросу картинки планет меркур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картинки планет меркур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Картинки по запросу картинки планет меркур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Он уже который век</a:t>
            </a:r>
          </a:p>
          <a:p>
            <a:pPr>
              <a:buNone/>
            </a:pPr>
            <a:r>
              <a:rPr lang="ru-RU" dirty="0" smtClean="0"/>
              <a:t>	Среди братьев-римлян грек,</a:t>
            </a:r>
          </a:p>
          <a:p>
            <a:pPr>
              <a:buNone/>
            </a:pPr>
            <a:r>
              <a:rPr lang="ru-RU" dirty="0" smtClean="0"/>
              <a:t>	И сквозь космоса тоску</a:t>
            </a:r>
          </a:p>
          <a:p>
            <a:pPr>
              <a:buNone/>
            </a:pPr>
            <a:r>
              <a:rPr lang="ru-RU" dirty="0" smtClean="0"/>
              <a:t>	Мчится, лежа на боку.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УРАН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На </a:t>
            </a:r>
            <a:r>
              <a:rPr lang="ru-RU" smtClean="0"/>
              <a:t>планете чудеса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	Океаны и леса,</a:t>
            </a:r>
          </a:p>
          <a:p>
            <a:pPr>
              <a:buNone/>
            </a:pPr>
            <a:r>
              <a:rPr lang="ru-RU" dirty="0" smtClean="0"/>
              <a:t>	Кислород есть в атмосфере,</a:t>
            </a:r>
          </a:p>
          <a:p>
            <a:pPr>
              <a:buNone/>
            </a:pPr>
            <a:r>
              <a:rPr lang="ru-RU" dirty="0" smtClean="0"/>
              <a:t>	Дышат люди им и звери.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ЗЕМЛЯ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Великан-тяжеловес</a:t>
            </a:r>
          </a:p>
          <a:p>
            <a:pPr>
              <a:buNone/>
            </a:pPr>
            <a:r>
              <a:rPr lang="ru-RU" dirty="0" smtClean="0"/>
              <a:t>	Мечет молнии с небес,</a:t>
            </a:r>
          </a:p>
          <a:p>
            <a:pPr>
              <a:buNone/>
            </a:pPr>
            <a:r>
              <a:rPr lang="ru-RU" dirty="0" smtClean="0"/>
              <a:t>	Полосат он, словно кошка,</a:t>
            </a:r>
          </a:p>
          <a:p>
            <a:pPr>
              <a:buNone/>
            </a:pPr>
            <a:r>
              <a:rPr lang="ru-RU" dirty="0" smtClean="0"/>
              <a:t>	Жаль худеет понемножку.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465712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ЮПИТЕР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и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Только Солнце и Луна</a:t>
            </a:r>
          </a:p>
          <a:p>
            <a:pPr>
              <a:buNone/>
            </a:pPr>
            <a:r>
              <a:rPr lang="ru-RU" dirty="0" smtClean="0"/>
              <a:t>	В небе ярче, чем она.</a:t>
            </a:r>
          </a:p>
          <a:p>
            <a:pPr>
              <a:buNone/>
            </a:pPr>
            <a:r>
              <a:rPr lang="ru-RU" dirty="0" smtClean="0"/>
              <a:t>	Да и горячей планеты </a:t>
            </a:r>
          </a:p>
          <a:p>
            <a:pPr>
              <a:buNone/>
            </a:pPr>
            <a:r>
              <a:rPr lang="ru-RU" dirty="0" smtClean="0"/>
              <a:t>	В Солнечной системе нету.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09120"/>
            <a:ext cx="3672408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ВЕНЕРА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720080" cy="50405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125</Words>
  <Application>Microsoft Office PowerPoint</Application>
  <PresentationFormat>Экран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Учитель МОУ СОШ №40 г. Твери Берзина Наталья  Владимировна.</vt:lpstr>
      <vt:lpstr>          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4Б</cp:lastModifiedBy>
  <cp:revision>103</cp:revision>
  <dcterms:created xsi:type="dcterms:W3CDTF">2016-10-24T18:34:19Z</dcterms:created>
  <dcterms:modified xsi:type="dcterms:W3CDTF">2017-03-16T07:50:13Z</dcterms:modified>
</cp:coreProperties>
</file>