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7" r:id="rId3"/>
    <p:sldId id="307" r:id="rId4"/>
    <p:sldId id="256" r:id="rId5"/>
    <p:sldId id="308" r:id="rId6"/>
    <p:sldId id="258" r:id="rId7"/>
    <p:sldId id="296" r:id="rId8"/>
    <p:sldId id="259" r:id="rId9"/>
    <p:sldId id="298" r:id="rId10"/>
    <p:sldId id="299" r:id="rId11"/>
    <p:sldId id="302" r:id="rId12"/>
    <p:sldId id="300" r:id="rId13"/>
    <p:sldId id="282" r:id="rId14"/>
    <p:sldId id="301" r:id="rId15"/>
    <p:sldId id="297" r:id="rId16"/>
    <p:sldId id="260" r:id="rId17"/>
    <p:sldId id="261" r:id="rId18"/>
    <p:sldId id="263" r:id="rId19"/>
    <p:sldId id="264" r:id="rId20"/>
    <p:sldId id="265" r:id="rId21"/>
    <p:sldId id="266" r:id="rId22"/>
    <p:sldId id="267" r:id="rId23"/>
    <p:sldId id="268" r:id="rId24"/>
    <p:sldId id="277" r:id="rId25"/>
    <p:sldId id="276" r:id="rId26"/>
    <p:sldId id="303" r:id="rId27"/>
    <p:sldId id="304" r:id="rId28"/>
    <p:sldId id="30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13605"/>
    <a:srgbClr val="3B1C03"/>
    <a:srgbClr val="003A00"/>
    <a:srgbClr val="A8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2202-4F6E-4E54-84D8-3F4C2245067B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BC15-FF4D-425F-92BB-5BCAB00F4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westminster-bridge-big-ben-london-famous-landmark-water-cloudy-sky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64704"/>
            <a:ext cx="4000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 1851 г. был найден дизайнер, решившийся не такой шаг —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Эдмунд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Беккет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Денисон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решил побить весовой рекорд колокола в Йорке («Великий Петр») в 10 тонн и отлить колокол весом в 16 тонн.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Учитель\Desktop\Big-Ben-Westminster-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214290"/>
            <a:ext cx="39290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Отливкой занялся Джордж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Мирс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В течение недели плавили колокол,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а затем 20 дней ушло на то, чтобы металл остыл и принял нужную форму. Это случилось 10 апреля 1858 г.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И после апробирования 31 мая 1859 г. колокол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на 16 раскрашенных лошадях повезли к зданию Парламента под восторженные возгласы толпы.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576" y="260648"/>
            <a:ext cx="50255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-24"/>
            <a:ext cx="87868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Однако, через 2 месяца колокол треснул к огромному расстройству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Денисона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. Вес молотка, бившего по колоколу, был в два раза тяжелее максимально возможного веса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молотка,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определенного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Джоржем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Мирсом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В течение 3 лет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колокол бездействовал,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и вместо него час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отбивали колокола,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отвечающие за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четверть часа.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Впоследствии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колоколу все-таки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сделали более легкий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язык, но трещина до сих пор дает о себе знать в известном всему миру колокольном звоне.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8946" y="1142984"/>
            <a:ext cx="51822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1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13605"/>
                </a:solidFill>
                <a:latin typeface="Constantia" pitchFamily="18" charset="0"/>
              </a:rPr>
              <a:t>Чугунные стрелки перелили из более легкого сплава. Открыты часы были 31 мая 1859 года. До 1912 года часы освещались газовыми рожками, которые позднее были заменены электрическими лампами. А по радио первый раз куранты прозвучали 31 декабря 1923 года.</a:t>
            </a:r>
            <a:endParaRPr lang="ru-RU" sz="2400" b="1" dirty="0">
              <a:solidFill>
                <a:srgbClr val="713605"/>
              </a:solidFill>
              <a:latin typeface="Constantia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5457736" cy="449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Учитель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313184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200" y="214290"/>
            <a:ext cx="746668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557214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Механизм, приводящий в действие молот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колокола </a:t>
            </a:r>
            <a:r>
              <a:rPr lang="ru-RU" sz="3200" b="1" dirty="0" err="1" smtClean="0">
                <a:solidFill>
                  <a:schemeClr val="bg1"/>
                </a:solidFill>
                <a:latin typeface="Constantia" pitchFamily="18" charset="0"/>
              </a:rPr>
              <a:t>Биг-Бен</a:t>
            </a:r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sz="32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36370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Биг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Бен и есть только один колокол.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высота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 2 метров,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диаметр равен почти 3 метрам.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Учитель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921" y="0"/>
            <a:ext cx="513707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834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Эти часы на башне Парламента Соединенного Королевства слышат во всем мире. Микрофоны радиослужбы ВВС передают 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бой каждый час. Именно с первым ударом </a:t>
            </a:r>
            <a:r>
              <a:rPr lang="ru-RU" sz="28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Биг</a:t>
            </a:r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Бена в ночь 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31 на 1 планета официально по международному временному стандарту должна вступить в новое тысячелетие.</a:t>
            </a:r>
            <a:endParaRPr lang="ru-RU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-4826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</a:rPr>
              <a:t>Биг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Бен туристов не пускают. Попасть на верх 96 метровой башни можно только по узкой винтовой лестнице.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334 ступени приведут на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небольшую открытую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площадку, в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центре которой 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находится легендарный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     колокол.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39895"/>
            <a:ext cx="3929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A00"/>
                </a:solidFill>
                <a:latin typeface="Constantia" pitchFamily="18" charset="0"/>
              </a:rPr>
              <a:t>Имя </a:t>
            </a:r>
            <a:r>
              <a:rPr lang="ru-RU" sz="2400" b="1" dirty="0" err="1" smtClean="0">
                <a:solidFill>
                  <a:srgbClr val="003A00"/>
                </a:solidFill>
                <a:latin typeface="Constantia" pitchFamily="18" charset="0"/>
              </a:rPr>
              <a:t>Биг</a:t>
            </a:r>
            <a:r>
              <a:rPr lang="ru-RU" sz="2400" b="1" dirty="0" smtClean="0">
                <a:solidFill>
                  <a:srgbClr val="003A00"/>
                </a:solidFill>
                <a:latin typeface="Constantia" pitchFamily="18" charset="0"/>
              </a:rPr>
              <a:t> Бена окружают интересные истории. Официальная версия: колокол назван в честь начальника строительных работ сера </a:t>
            </a:r>
            <a:r>
              <a:rPr lang="ru-RU" sz="2400" b="1" dirty="0" err="1" smtClean="0">
                <a:solidFill>
                  <a:srgbClr val="003A00"/>
                </a:solidFill>
                <a:latin typeface="Constantia" pitchFamily="18" charset="0"/>
              </a:rPr>
              <a:t>Бенджамина</a:t>
            </a:r>
            <a:r>
              <a:rPr lang="ru-RU" sz="2400" b="1" dirty="0" smtClean="0">
                <a:solidFill>
                  <a:srgbClr val="003A00"/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rgbClr val="003A00"/>
                </a:solidFill>
                <a:latin typeface="Constantia" pitchFamily="18" charset="0"/>
              </a:rPr>
              <a:t>Хола</a:t>
            </a:r>
            <a:r>
              <a:rPr lang="ru-RU" sz="2400" b="1" dirty="0" smtClean="0">
                <a:solidFill>
                  <a:srgbClr val="003A00"/>
                </a:solidFill>
                <a:latin typeface="Constantia" pitchFamily="18" charset="0"/>
              </a:rPr>
              <a:t>. За свои внушительные размеры прорабу дали кличку Большой Бен. Другая версия - колокол получил свое название от силача и боксера времен королевы Виктории.</a:t>
            </a:r>
            <a:endParaRPr lang="ru-RU" sz="2400" b="1" dirty="0">
              <a:solidFill>
                <a:srgbClr val="003A00"/>
              </a:solidFill>
              <a:latin typeface="Constantia" pitchFamily="18" charset="0"/>
            </a:endParaRPr>
          </a:p>
        </p:txBody>
      </p:sp>
      <p:pic>
        <p:nvPicPr>
          <p:cNvPr id="5123" name="Picture 3" descr="C:\Documents and Settings\Admin\Рабочий стол\Бен\259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69" y="71414"/>
            <a:ext cx="4429140" cy="6643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1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Constantia" pitchFamily="18" charset="0"/>
              </a:rPr>
              <a:t>Биг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Бен и окружающие его другие небольшие колокола выбивают перезвон следующих слов: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«Сквозь этот час Господь хранит меня и сила его не даст никому оступиться»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65598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Big 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en </a:t>
            </a:r>
            <a:endParaRPr lang="ru-RU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488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Выполнила</a:t>
            </a:r>
          </a:p>
          <a:p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Шаповалова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 pitchFamily="18" charset="0"/>
              </a:rPr>
              <a:t>В.С.,учитель</a:t>
            </a:r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 английского языка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Constantia" pitchFamily="18" charset="0"/>
              </a:rPr>
              <a:t>МОУ СОШ№40</a:t>
            </a:r>
            <a:endParaRPr lang="ru-RU" sz="24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1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После боя курантов первый удар молота о </a:t>
            </a:r>
            <a:r>
              <a:rPr lang="ru-RU" sz="2400" b="1" dirty="0" err="1" smtClean="0">
                <a:solidFill>
                  <a:schemeClr val="bg1"/>
                </a:solidFill>
                <a:latin typeface="Constantia" pitchFamily="18" charset="0"/>
              </a:rPr>
              <a:t>Биг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 Бен точно совпадает с первой секундой начала часа.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Каждые 2 дня механизм проходит тщательную проверку и смазку, учитывается дневная температура и давление.</a:t>
            </a:r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14525"/>
            <a:ext cx="38576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 Как любой часовой механизм, часы на башне Английского парламента иногда опаздывают или спешат. Надо сказать, что погрешность не большая всего 1,5 - 2 секунды. Чтобы исправить положение нужна лишь монета, старый английский пенни. Никто точно не знает кому первому пришла в голову мысль использовать монеты, но идея сработала. Старый английский пенни, положенный на маятник диной 4 метра ускоряет его движение </a:t>
            </a:r>
          </a:p>
          <a:p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на 2,5 секунды за сутки. Добавляя или убирая пенни, смотритель таким образом добивается точности. Механизм, несмотря на свою почти 1,5 вековую историю и вес в 5 тонн, работает отменно.</a:t>
            </a:r>
            <a:endParaRPr lang="ru-RU" b="1" dirty="0">
              <a:solidFill>
                <a:srgbClr val="713605"/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Бен\450px-Big_Ben_London_April_2006_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822065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1414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Циферблаты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Биг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Бена смотрят на все 4 стороны света. Сделаны они из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Бирмингемского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опала, часовые стрелки отлиты из чугуна, а минутные сделаны из медного листа. Подсчитано, что минутные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стрелки проходят за год общее расстояние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                                                                          в 190 км.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1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713605"/>
                </a:solidFill>
                <a:latin typeface="Constantia" pitchFamily="18" charset="0"/>
              </a:rPr>
              <a:t>Биг</a:t>
            </a:r>
            <a:r>
              <a:rPr lang="ru-RU" sz="2000" b="1" dirty="0" smtClean="0">
                <a:solidFill>
                  <a:srgbClr val="713605"/>
                </a:solidFill>
                <a:latin typeface="Constantia" pitchFamily="18" charset="0"/>
              </a:rPr>
              <a:t> Бен - символ своего времени. Периода наибольшего рассвета страны. И надпись на латыни: «Боже храни королеву Викторию» - дань личного уважения монарху, при котором и возникло такое понятие как Британская  Империя.</a:t>
            </a:r>
            <a:endParaRPr lang="ru-RU" sz="2000" b="1" dirty="0">
              <a:solidFill>
                <a:srgbClr val="713605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73326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По периметру башни справа и слева от часов начертана ещё одна фраза на латыни: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«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Laus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Deo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» («Хвала Господу» или «Слава Богу»)</a:t>
            </a:r>
            <a:endParaRPr lang="ru-RU" sz="28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 descr="C:\Documents and Settings\Admin\Рабочий стол\Бен\450px-Big_Ben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52"/>
            <a:ext cx="4822065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19109"/>
            <a:ext cx="4143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Часы эти получили невероятную популярность как в Англии, так и за ее пределами. В Лондоне же появилось множество "Маленьких Бенов", уменьшенных копий башни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Св. Стефана с часами на вершине. Такие башни - нечто среднее между архитектурным сооружением и напольными часами гостиных - стали возводить почти у всех перекрестков.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Почти в каждом районе Лондона можно отыскать маленького Бена.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074" name="Picture 2" descr="C:\Documents and Settings\Admin\Рабочий стол\Бен\мин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71"/>
            <a:ext cx="4310093" cy="6465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Бен\мини3.jpg"/>
          <p:cNvPicPr>
            <a:picLocks noChangeAspect="1" noChangeArrowheads="1"/>
          </p:cNvPicPr>
          <p:nvPr/>
        </p:nvPicPr>
        <p:blipFill>
          <a:blip r:embed="rId3" cstate="print"/>
          <a:srcRect l="48758"/>
          <a:stretch>
            <a:fillRect/>
          </a:stretch>
        </p:blipFill>
        <p:spPr bwMode="auto">
          <a:xfrm>
            <a:off x="56104" y="214290"/>
            <a:ext cx="5015962" cy="641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Бен\мини4.jpg"/>
          <p:cNvPicPr>
            <a:picLocks noChangeAspect="1" noChangeArrowheads="1"/>
          </p:cNvPicPr>
          <p:nvPr/>
        </p:nvPicPr>
        <p:blipFill>
          <a:blip r:embed="rId4" cstate="print"/>
          <a:srcRect l="20000" r="21250" b="8333"/>
          <a:stretch>
            <a:fillRect/>
          </a:stretch>
        </p:blipFill>
        <p:spPr bwMode="auto">
          <a:xfrm>
            <a:off x="5094132" y="1071546"/>
            <a:ext cx="3907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Бен\мини.jpg"/>
          <p:cNvPicPr>
            <a:picLocks noChangeAspect="1" noChangeArrowheads="1"/>
          </p:cNvPicPr>
          <p:nvPr/>
        </p:nvPicPr>
        <p:blipFill>
          <a:blip r:embed="rId3" cstate="print"/>
          <a:srcRect r="3928" b="3898"/>
          <a:stretch>
            <a:fillRect/>
          </a:stretch>
        </p:blipFill>
        <p:spPr bwMode="auto">
          <a:xfrm>
            <a:off x="214282" y="214290"/>
            <a:ext cx="464681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Admin\Рабочий стол\Бен\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857233"/>
            <a:ext cx="3797150" cy="566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Бен\лед ми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0478"/>
            <a:ext cx="471490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Биг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Бен изо льда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9292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3B1C03"/>
                </a:solidFill>
                <a:latin typeface="Constantia" pitchFamily="18" charset="0"/>
              </a:rPr>
              <a:t>Шести-метровая</a:t>
            </a:r>
            <a:r>
              <a:rPr lang="ru-RU" sz="2400" b="1" dirty="0" smtClean="0">
                <a:solidFill>
                  <a:srgbClr val="3B1C03"/>
                </a:solidFill>
                <a:latin typeface="Constantia" pitchFamily="18" charset="0"/>
              </a:rPr>
              <a:t> копия "</a:t>
            </a:r>
            <a:r>
              <a:rPr lang="ru-RU" sz="2400" b="1" dirty="0" err="1" smtClean="0">
                <a:solidFill>
                  <a:srgbClr val="3B1C03"/>
                </a:solidFill>
                <a:latin typeface="Constantia" pitchFamily="18" charset="0"/>
              </a:rPr>
              <a:t>Биг-Бена</a:t>
            </a:r>
            <a:r>
              <a:rPr lang="ru-RU" sz="2400" b="1" dirty="0" smtClean="0">
                <a:solidFill>
                  <a:srgbClr val="3B1C03"/>
                </a:solidFill>
                <a:latin typeface="Constantia" pitchFamily="18" charset="0"/>
              </a:rPr>
              <a:t>", сделанная из банок Кока-Колы была выставлена в лондонском парке, дабы привлечь внимание людей к вопросу переработки мусора.</a:t>
            </a:r>
          </a:p>
          <a:p>
            <a:r>
              <a:rPr lang="ru-RU" sz="2400" b="1" dirty="0" smtClean="0">
                <a:solidFill>
                  <a:srgbClr val="3B1C03"/>
                </a:solidFill>
                <a:latin typeface="Constantia" pitchFamily="18" charset="0"/>
              </a:rPr>
              <a:t>Художественная инсталляция, созданная скульптором Робертом Бредфордом, </a:t>
            </a:r>
          </a:p>
          <a:p>
            <a:r>
              <a:rPr lang="ru-RU" sz="2400" b="1" dirty="0" smtClean="0">
                <a:solidFill>
                  <a:srgbClr val="3B1C03"/>
                </a:solidFill>
                <a:latin typeface="Constantia" pitchFamily="18" charset="0"/>
              </a:rPr>
              <a:t>стала открытием Недели переработки мусора.</a:t>
            </a:r>
          </a:p>
          <a:p>
            <a:r>
              <a:rPr lang="ru-RU" sz="2400" b="1" dirty="0" smtClean="0">
                <a:solidFill>
                  <a:srgbClr val="3B1C03"/>
                </a:solidFill>
                <a:latin typeface="Constantia" pitchFamily="18" charset="0"/>
              </a:rPr>
              <a:t>"</a:t>
            </a:r>
            <a:r>
              <a:rPr lang="ru-RU" sz="2400" b="1" dirty="0" err="1" smtClean="0">
                <a:solidFill>
                  <a:srgbClr val="3B1C03"/>
                </a:solidFill>
                <a:latin typeface="Constantia" pitchFamily="18" charset="0"/>
              </a:rPr>
              <a:t>Биг-Бен</a:t>
            </a:r>
            <a:r>
              <a:rPr lang="ru-RU" sz="2400" b="1" dirty="0" smtClean="0">
                <a:solidFill>
                  <a:srgbClr val="3B1C03"/>
                </a:solidFill>
                <a:latin typeface="Constantia" pitchFamily="18" charset="0"/>
              </a:rPr>
              <a:t>" – одна из четырех скульптур, появившихся в Великобритании с целью поднять вопрос важности правильной утилизации отходов.</a:t>
            </a:r>
            <a:endParaRPr lang="ru-RU" sz="2400" b="1" dirty="0">
              <a:solidFill>
                <a:srgbClr val="3B1C03"/>
              </a:solidFill>
              <a:latin typeface="Constantia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971" y="214290"/>
            <a:ext cx="3766747" cy="646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43087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В 2008 году в Италии собрали практически точную копию знаменитой лондонской часовой башни в масштабе. Работали над ней целых две недели, и она стала главной достопримечательностью фестиваля еды, который ежегодно проходит в центральной Италии.</a:t>
            </a:r>
          </a:p>
          <a:p>
            <a:endParaRPr lang="ru-RU" b="1" dirty="0" smtClean="0">
              <a:solidFill>
                <a:srgbClr val="713605"/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Шоколадная башня высотой почти 35 футов (15 метров) была создана из 17 600 фунтов (более 8 тонн) шоколада. Автором творения стал художник </a:t>
            </a:r>
            <a:r>
              <a:rPr lang="ru-RU" b="1" dirty="0" err="1" smtClean="0">
                <a:solidFill>
                  <a:srgbClr val="713605"/>
                </a:solidFill>
                <a:latin typeface="Constantia" pitchFamily="18" charset="0"/>
              </a:rPr>
              <a:t>Анжело</a:t>
            </a:r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713605"/>
                </a:solidFill>
                <a:latin typeface="Constantia" pitchFamily="18" charset="0"/>
              </a:rPr>
              <a:t>Федуцци</a:t>
            </a:r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.</a:t>
            </a:r>
          </a:p>
          <a:p>
            <a:endParaRPr lang="ru-RU" b="1" dirty="0" smtClean="0">
              <a:solidFill>
                <a:srgbClr val="713605"/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“Люди приехали много миль только для того, чтобы увидеть мой </a:t>
            </a:r>
            <a:r>
              <a:rPr lang="ru-RU" b="1" dirty="0" err="1" smtClean="0">
                <a:solidFill>
                  <a:srgbClr val="713605"/>
                </a:solidFill>
                <a:latin typeface="Constantia" pitchFamily="18" charset="0"/>
              </a:rPr>
              <a:t>Биг</a:t>
            </a:r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 Бен. Я счастлив и горд сотворить нечто столь успешное”, – сказал он.</a:t>
            </a:r>
          </a:p>
          <a:p>
            <a:endParaRPr lang="ru-RU" b="1" dirty="0" smtClean="0">
              <a:solidFill>
                <a:srgbClr val="713605"/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713605"/>
                </a:solidFill>
                <a:latin typeface="Constantia" pitchFamily="18" charset="0"/>
              </a:rPr>
              <a:t>Простояла башня не долго и звезду фестиваля быстренько съели .</a:t>
            </a:r>
            <a:endParaRPr lang="ru-RU" b="1" dirty="0">
              <a:solidFill>
                <a:srgbClr val="713605"/>
              </a:solidFill>
              <a:latin typeface="Constantia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9569"/>
            <a:ext cx="4601253" cy="649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90871"/>
            <a:ext cx="5663790" cy="372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r="51970"/>
          <a:stretch>
            <a:fillRect/>
          </a:stretch>
        </p:blipFill>
        <p:spPr bwMode="auto">
          <a:xfrm>
            <a:off x="6039238" y="214290"/>
            <a:ext cx="289048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-24"/>
            <a:ext cx="58579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Пара бизнесменов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Крис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Садлер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и Майк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Харпер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из английского графства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Чешир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создали копию башни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Биг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Бен высотой около 20 м. Сделано сооружение из соломы. Авторы говорят, что для воплощения проекта им понадобилось более 500 тюков соломы общей массой свыше 						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20 т.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-2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3A00"/>
                </a:solidFill>
                <a:latin typeface="Constantia" pitchFamily="18" charset="0"/>
              </a:rPr>
              <a:t>Биг-Бен</a:t>
            </a:r>
            <a:r>
              <a:rPr lang="ru-RU" sz="2400" b="1" dirty="0" smtClean="0">
                <a:solidFill>
                  <a:srgbClr val="003A00"/>
                </a:solidFill>
                <a:latin typeface="Constantia" pitchFamily="18" charset="0"/>
              </a:rPr>
              <a:t>  — колокольная башня в Лондоне, часть архитектурного комплекса Вестминстерского дворца.</a:t>
            </a:r>
            <a:endParaRPr lang="ru-RU" sz="2400" b="1" dirty="0">
              <a:solidFill>
                <a:srgbClr val="003A00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071546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A00"/>
                </a:solidFill>
                <a:latin typeface="Constantia" pitchFamily="18" charset="0"/>
              </a:rPr>
              <a:t>Официальное наименование — «Часовая башня Вестминстерского дворца», также её называют «Башней       Св. Стефана».</a:t>
            </a:r>
            <a:endParaRPr lang="ru-RU" sz="2400" b="1" dirty="0">
              <a:solidFill>
                <a:srgbClr val="003A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-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Башня была возведена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1858 году, башенные часы были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пущены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21 мая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1859 года.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429264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Constantia" pitchFamily="18" charset="0"/>
              </a:rPr>
              <a:t>Биг</a:t>
            </a:r>
            <a:r>
              <a:rPr lang="ru-RU" sz="2800" b="1" dirty="0" smtClean="0">
                <a:solidFill>
                  <a:schemeClr val="bg1"/>
                </a:solidFill>
                <a:latin typeface="Constantia" pitchFamily="18" charset="0"/>
              </a:rPr>
              <a:t> Бен — это название не башни, а 13-тонного колокола, который звонит внутри.</a:t>
            </a:r>
            <a:endParaRPr lang="ru-RU" sz="2800" b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6" y="201297"/>
            <a:ext cx="3286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Высота башни </a:t>
            </a:r>
          </a:p>
          <a:p>
            <a:pPr lvl="0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61 метр (не считая шпиля); </a:t>
            </a:r>
          </a:p>
          <a:p>
            <a:pPr lvl="0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часы располагаются на высоте 55 м от земли. При диаметре циферблата в </a:t>
            </a:r>
          </a:p>
          <a:p>
            <a:pPr lvl="0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метров и длиной стрелок в 2,7 и 4,2 метра, высота каждой цифры — всего 61 сантиметр. Часы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долгое время считались самыми большими в мире.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Бен\600px-Parliament_Clock_Westmin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0042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14984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В 1844 г. по решению Парламента была создана комиссия по постройке башни с часами. Требованием к часам было следующее: 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первый удар часового колокола должен соответствовать часу с точностью до секунды. </a:t>
            </a:r>
            <a:endParaRPr lang="ru-RU" sz="2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" name="Picture 2" descr="C:\Documents and Settings\Admin\Рабочий стол\Бен\450px-150604_westminster-big-ben_1b-48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4"/>
            <a:ext cx="4661312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1095</Words>
  <Application>Microsoft Office PowerPoint</Application>
  <PresentationFormat>Экран (4:3)</PresentationFormat>
  <Paragraphs>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40</cp:revision>
  <dcterms:created xsi:type="dcterms:W3CDTF">2010-05-05T10:41:31Z</dcterms:created>
  <dcterms:modified xsi:type="dcterms:W3CDTF">2017-03-02T11:42:31Z</dcterms:modified>
</cp:coreProperties>
</file>