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467C5-ABCE-49C2-A316-2A0D0DD9C355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A52-C9D5-4680-ABA5-225362E1D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82;&#1086;&#1079;&#1083;&#1086;&#1074;&#1072;\novogodn_viktorina\&#1044;&#1077;&#1090;&#1089;&#1082;&#1080;&#1077;%20-%20&#1063;&#1090;&#1086;%20&#1090;&#1072;&#1082;&#1086;&#1077;%20&#1053;&#1086;&#1074;&#1099;&#1081;%20&#1075;&#1086;&#1076;%20(&#1052;&#1080;&#1085;&#1091;&#1089;&#1086;&#1074;&#1082;&#1072;)%2000_00_00-00_00_30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82;&#1086;&#1079;&#1083;&#1086;&#1074;&#1072;\novogodn_viktorina\&#1044;&#1077;&#1090;&#1089;&#1082;&#1080;&#1077;%20&#1055;&#1077;&#1089;&#1085;&#1080;%20-%20&#1058;&#1088;&#1080;%20&#1073;&#1077;&#1083;&#1099;&#1093;%20&#1082;&#1086;&#1085;&#1103;%20-%20&#1084;&#1080;&#1085;&#1091;&#1089;&#1086;&#1074;&#1082;&#1072;%2000_00_00-00_00_38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82;&#1086;&#1079;&#1083;&#1086;&#1074;&#1072;\novogodn_viktorina\&#1052;&#1080;&#1085;&#1091;&#1089;&#1086;&#1074;&#1082;&#1072;%20-%20&#1042;%20&#1083;&#1077;&#1089;&#1091;%20&#1088;&#1086;&#1076;&#1080;&#1083;&#1072;&#1089;&#1100;%20&#1077;&#1083;&#1086;&#1095;&#1082;&#1072;%2000_00_00-00_00_19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82;&#1086;&#1079;&#1083;&#1086;&#1074;&#1072;\novogodn_viktorina\&#1052;&#1080;&#1085;&#1091;&#1089;&#1086;&#1074;&#1082;&#1072;%20-%20&#1057;&#1085;&#1077;&#1078;&#1080;&#1085;&#1082;&#1072;(&#1050;&#1086;&#1075;&#1076;&#1072;%20&#1074;&#1076;&#1086;&#1084;%20&#1074;&#1093;&#1086;&#1076;&#1080;&#1090;%20&#1043;&#1086;&#1076;%20&#1084;&#1086;&#1083;&#1086;&#1076;&#1086;&#1081;...)%2000_00_00-00_00_30.mp3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82;&#1086;&#1079;&#1083;&#1086;&#1074;&#1072;\novogodn_viktorina\&#1052;&#1072;&#1083;&#1077;&#1085;&#1100;&#1082;&#1086;&#1081;%20&#1045;&#1083;&#1086;&#1095;&#1082;&#1077;%20-%203%20-%20(&#1052;&#1080;&#1085;&#1091;&#1089;&#1086;&#1074;&#1082;&#1072;)%20-%20&#1043;&#1056;&#1059;&#1055;&#1055;&#1040;%20&#1057;&#1040;&#1051;&#1070;&#1058;%20&#1048;&#1057;&#1050;&#1059;&#1057;&#1057;&#1058;&#1042;%2000_00_00-00_00_35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6;&#1082;&#1086;&#1083;&#1072;\Desktop\&#1082;&#1086;&#1079;&#1083;&#1086;&#1074;&#1072;\novogodn_viktorina\&#1052;&#1086;&#1088;&#1086;&#1079;%20&#1048;&#1074;&#1072;&#1085;&#1086;&#1074;&#1080;&#1095;%20-%20&#1084;&#1091;&#1083;&#1100;&#1090;&#1092;&#1080;&#1083;&#1100;&#1084;%2000_00_35-00_02_17%2000_00_00-00_00_42.avi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6;&#1082;&#1086;&#1083;&#1072;\Desktop\&#1082;&#1086;&#1079;&#1083;&#1086;&#1074;&#1072;\novogodn_viktorina\&#1053;&#1091;%20&#1055;&#1086;&#1075;&#1086;&#1076;&#1080;%20(1974%20&#1075;&#1086;&#1076;)%20&#1042;&#1099;&#1087;&#1091;&#1089;&#1082;%208%2000_00_07-00_01_12%2000_00_00-00_00_31.avi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6;&#1082;&#1086;&#1083;&#1072;\Desktop\&#1082;&#1086;&#1079;&#1083;&#1086;&#1074;&#1072;\novogodn_viktorina\&#1047;&#1080;&#1084;&#1072;%20&#1074;%20&#1055;&#1088;&#1086;&#1089;&#1090;&#1086;&#1082;&#1074;&#1072;&#1096;&#1080;&#1085;&#1086;%20(&#1095;&#1072;&#1089;&#1090;&#1100;%203)%201080p%20(1984)%2000_00_13-00_01_00.avi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6;&#1082;&#1086;&#1083;&#1072;\Desktop\&#1082;&#1086;&#1079;&#1083;&#1086;&#1074;&#1072;\novogodn_viktorina\&#1044;&#1077;&#1076;%20&#1052;&#1086;&#1088;&#1086;&#1079;%20&#1080;%20&#1089;&#1077;&#1088;&#1099;&#1081;%20&#1074;&#1086;&#1083;&#1082;%20-%20&#1084;&#1091;&#1083;&#1100;&#1090;&#1092;&#1080;&#1083;&#1100;&#1084;%20&#1089;&#1089;&#1089;&#1088;%2000_00_48-00_01_54%2000_00_00-00_00_35.avi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fenixclub.com/uploads/52319/img-253189-84b3db8dff.JPG" TargetMode="External"/><Relationship Id="rId13" Type="http://schemas.openxmlformats.org/officeDocument/2006/relationships/hyperlink" Target="http://img-fotki.yandex.ru/get/2714/katzk.4/0_1a3db_1c8124b7_XL" TargetMode="External"/><Relationship Id="rId3" Type="http://schemas.openxmlformats.org/officeDocument/2006/relationships/hyperlink" Target="http://www.nn.ru/data/forum/images/2011-03/33492411-sneg.jpg" TargetMode="External"/><Relationship Id="rId7" Type="http://schemas.openxmlformats.org/officeDocument/2006/relationships/hyperlink" Target="http://i.allday.ru/uploads/posts/2009-09/1252290174_kazkovi-10.jpg" TargetMode="External"/><Relationship Id="rId12" Type="http://schemas.openxmlformats.org/officeDocument/2006/relationships/hyperlink" Target="http://vkontakte.ru/" TargetMode="External"/><Relationship Id="rId17" Type="http://schemas.openxmlformats.org/officeDocument/2006/relationships/hyperlink" Target="http://www.images-photo.ru/_ph/14/2/567231855.gif" TargetMode="External"/><Relationship Id="rId2" Type="http://schemas.openxmlformats.org/officeDocument/2006/relationships/hyperlink" Target="http://img-fotki.yandex.ru/get/5406/moroz-elena2010.8d/0_51e8c_f7bf3f96_XL.jpg" TargetMode="External"/><Relationship Id="rId16" Type="http://schemas.openxmlformats.org/officeDocument/2006/relationships/hyperlink" Target="http://www.coollady.ru/puc/4/otkr/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censor.net.ua/UserFiles/Image/blog/75/Image/big_1229129869.jpg" TargetMode="External"/><Relationship Id="rId11" Type="http://schemas.openxmlformats.org/officeDocument/2006/relationships/hyperlink" Target="http://dreamworlds.ru/uploads/posts/2011-01/1294643991_2-snowqueenad5.jpg" TargetMode="External"/><Relationship Id="rId5" Type="http://schemas.openxmlformats.org/officeDocument/2006/relationships/hyperlink" Target="http://i.pinger.pl/pgr135/c1d34c88001cbe254950cf64/swietaiokazje-bozenarodzenie-1600-3094.jpg" TargetMode="External"/><Relationship Id="rId15" Type="http://schemas.openxmlformats.org/officeDocument/2006/relationships/hyperlink" Target="http://i076.radikal.ru/0911/a9/d77620636dcet.jpg" TargetMode="External"/><Relationship Id="rId10" Type="http://schemas.openxmlformats.org/officeDocument/2006/relationships/hyperlink" Target="http://s002.radikal.ru/i198/1012/43/62de4f31e93e.jpg" TargetMode="External"/><Relationship Id="rId4" Type="http://schemas.openxmlformats.org/officeDocument/2006/relationships/hyperlink" Target="http://protivvirusov.3dn.ru/_si/0/44918181.jpg" TargetMode="External"/><Relationship Id="rId9" Type="http://schemas.openxmlformats.org/officeDocument/2006/relationships/hyperlink" Target="http://img-fotki.yandex.ru/get/4511/bougonira.104/0_4b1e1_67c889c5_XL" TargetMode="External"/><Relationship Id="rId14" Type="http://schemas.openxmlformats.org/officeDocument/2006/relationships/hyperlink" Target="http://cs1069.vkontakte.ru/u720858/8095942/x_cf5a086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89240"/>
            <a:ext cx="6840760" cy="1037977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476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ysDot"/>
            <a:beve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Новогодняя 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7" y="521837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pic>
        <p:nvPicPr>
          <p:cNvPr id="12" name="Рисунок 11" descr="1252290174_kazkovi-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230919">
            <a:off x="4399058" y="828696"/>
            <a:ext cx="3646336" cy="5157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1880" y="6088559"/>
            <a:ext cx="3145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Дед Мороз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8" y="521836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pic>
        <p:nvPicPr>
          <p:cNvPr id="12" name="Рисунок 11" descr="img-253189-84b3db8d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61585">
            <a:off x="4519259" y="1696911"/>
            <a:ext cx="3709470" cy="280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59832" y="6211669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Снежная королева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7" y="521837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pic>
        <p:nvPicPr>
          <p:cNvPr id="12" name="Рисунок 11" descr="04f9023fe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8251">
            <a:off x="4616688" y="996155"/>
            <a:ext cx="3480769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923928" y="6211669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Снегурочка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7" y="521837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pic>
        <p:nvPicPr>
          <p:cNvPr id="12" name="Рисунок 11" descr="e087f530340744dc76f233cc75f68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2912">
            <a:off x="4644733" y="1820573"/>
            <a:ext cx="3526408" cy="264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59832" y="6211669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Ленивица и мачеха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7" y="521837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pic>
        <p:nvPicPr>
          <p:cNvPr id="12" name="Рисунок 11" descr="normal_97118--12176288-m750x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8194">
            <a:off x="4468447" y="1365429"/>
            <a:ext cx="3576814" cy="396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752" y="5903893"/>
            <a:ext cx="4251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Маленькая разбойница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 Герда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Игра-кто-по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07849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561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Угадай мелодию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949280"/>
            <a:ext cx="464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«Что такое Новый год?»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Детские - Что такое Новый год (Минусовка) 00_00_00-00_00_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3573016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школа\Desktop\Игра-кто-по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07849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561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Угадай мелодию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6165304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«Три белых коня»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Детские Песни - Три белых коня - минусовка 00_00_00-00_00_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3573016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школа\Desktop\Игра-кто-по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07849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561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Угадай мелодию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02128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«В лесу родилась ёлочка»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Минусовка - В лесу родилась елочка 00_00_00-00_00_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3645024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школа\Desktop\Игра-кто-по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07849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561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Угадай мелодию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Минусовка - Снежинка(Когда вдом входит Год молодой...) 00_00_00-00_00_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3573016"/>
            <a:ext cx="576064" cy="5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6165304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«Снежинка»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школа\Desktop\Игра-кто-по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07849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561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Угадай мелодию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Маленькой Елочке - 3 - (Минусовка) - ГРУППА САЛЮТ ИСКУССТВ 00_00_00-00_00_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80112" y="3717032"/>
            <a:ext cx="432048" cy="432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61653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«Маленькой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ёлочке холодно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зимой»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479009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Кто поляны белит белым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И на стенах пишет мелом,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Шьёт пуховые перины,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Разукрасил все витрины?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37783099_x_bda7f66f.jpg"/>
          <p:cNvPicPr>
            <a:picLocks noChangeAspect="1"/>
          </p:cNvPicPr>
          <p:nvPr/>
        </p:nvPicPr>
        <p:blipFill>
          <a:blip r:embed="rId3" cstate="print"/>
          <a:srcRect l="4011" r="125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88640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Зима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Назови мультфильм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Мороз Иванович - мультфильм 00_00_35-00_02_17 00_00_00-00_00_4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19" y="1340768"/>
            <a:ext cx="5107767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6093296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«Мороз Иванович»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Назови мультфильм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Ну Погоди (1974 год) Выпуск 8 00_00_07-00_01_12 00_00_00-00_00_3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19" y="1268760"/>
            <a:ext cx="5141371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093296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«Ну, погоди!»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Назови мультфильм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Зима в Простоквашино (часть 3) 1080p (1984) 00_00_13-00_01_0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196752"/>
            <a:ext cx="4950950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9862" y="6093296"/>
            <a:ext cx="481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«Зима в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Простоквашино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Назови мультфильм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Дед Мороз и серый волк - мультфильм ссср 00_00_48-00_01_54 00_00_00-00_00_3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4934948" cy="400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5447" y="6093296"/>
            <a:ext cx="5248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«Дед Мороз и Серый Волк»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72318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 </a:t>
            </a:r>
            <a:r>
              <a:rPr lang="ru-RU" dirty="0" smtClean="0"/>
              <a:t>презентации: </a:t>
            </a:r>
            <a:r>
              <a:rPr lang="ru-RU" dirty="0" smtClean="0"/>
              <a:t>Козлова Екатерина Ивановна, </a:t>
            </a:r>
            <a:r>
              <a:rPr lang="ru-RU" dirty="0" smtClean="0"/>
              <a:t>учитель начальных </a:t>
            </a:r>
            <a:r>
              <a:rPr lang="ru-RU" dirty="0" smtClean="0"/>
              <a:t>классов, воспитатель ГПД, </a:t>
            </a:r>
          </a:p>
          <a:p>
            <a:r>
              <a:rPr lang="ru-RU" dirty="0" smtClean="0"/>
              <a:t>Лобанова Маргарита Александровна, </a:t>
            </a:r>
            <a:r>
              <a:rPr lang="ru-RU" dirty="0" smtClean="0"/>
              <a:t>в</a:t>
            </a:r>
            <a:r>
              <a:rPr lang="ru-RU" dirty="0" smtClean="0"/>
              <a:t>оспитатель ГПД МБОУ СОШ №34 г. Твери</a:t>
            </a:r>
            <a:endParaRPr lang="ru-RU" dirty="0" smtClean="0"/>
          </a:p>
          <a:p>
            <a:r>
              <a:rPr lang="ru-RU" dirty="0" smtClean="0"/>
              <a:t>Используемые </a:t>
            </a:r>
            <a:r>
              <a:rPr lang="ru-RU" dirty="0" smtClean="0"/>
              <a:t>источники:</a:t>
            </a:r>
          </a:p>
          <a:p>
            <a:r>
              <a:rPr lang="ru-RU" u="sng" dirty="0" smtClean="0">
                <a:hlinkClick r:id="rId2"/>
              </a:rPr>
              <a:t>http://img-fotki.yandex.ru/get/5406/moroz-elena2010.8d/0_51e8c_f7bf3f96_XL.jpg</a:t>
            </a:r>
            <a:r>
              <a:rPr lang="ru-RU" dirty="0" smtClean="0"/>
              <a:t> - снегири</a:t>
            </a:r>
          </a:p>
          <a:p>
            <a:r>
              <a:rPr lang="ru-RU" u="sng" dirty="0" smtClean="0">
                <a:hlinkClick r:id="rId3"/>
              </a:rPr>
              <a:t>http://www.nn.ru/data/forum/images/2011-03/33492411-sneg.jpg</a:t>
            </a:r>
            <a:r>
              <a:rPr lang="ru-RU" dirty="0" smtClean="0"/>
              <a:t> - снег</a:t>
            </a:r>
          </a:p>
          <a:p>
            <a:r>
              <a:rPr lang="ru-RU" u="sng" dirty="0" smtClean="0">
                <a:hlinkClick r:id="rId4"/>
              </a:rPr>
              <a:t>http://protivvirusov.3dn.ru/_si/0/44918181.jpg</a:t>
            </a:r>
            <a:r>
              <a:rPr lang="ru-RU" dirty="0" smtClean="0"/>
              <a:t> - рисунок на окне</a:t>
            </a:r>
          </a:p>
          <a:p>
            <a:r>
              <a:rPr lang="ru-RU" u="sng" dirty="0" smtClean="0">
                <a:hlinkClick r:id="rId5"/>
              </a:rPr>
              <a:t>http://i.pinger.pl/pgr135/c1d34c88001cbe254950cf64/swietaiokazje-bozenarodzenie-1600-3094</a:t>
            </a:r>
          </a:p>
          <a:p>
            <a:r>
              <a:rPr lang="ru-RU" u="sng" dirty="0" smtClean="0">
                <a:hlinkClick r:id="rId5"/>
              </a:rPr>
              <a:t>.jpg</a:t>
            </a:r>
            <a:r>
              <a:rPr lang="ru-RU" dirty="0" smtClean="0"/>
              <a:t> - декабрь</a:t>
            </a:r>
          </a:p>
          <a:p>
            <a:r>
              <a:rPr lang="ru-RU" u="sng" dirty="0" smtClean="0">
                <a:hlinkClick r:id="rId6"/>
              </a:rPr>
              <a:t>http://blog.censor.net.ua/UserFiles/Image/blog/75/Image/big_1229129869.jpg</a:t>
            </a:r>
            <a:r>
              <a:rPr lang="ru-RU" dirty="0" smtClean="0"/>
              <a:t> - Емеля</a:t>
            </a:r>
          </a:p>
          <a:p>
            <a:r>
              <a:rPr lang="ru-RU" u="sng" dirty="0" smtClean="0">
                <a:hlinkClick r:id="rId7"/>
              </a:rPr>
              <a:t>http://i.allday.ru/uploads/posts/2009-09/1252290174_kazkovi-10.jpg</a:t>
            </a:r>
            <a:r>
              <a:rPr lang="ru-RU" dirty="0" smtClean="0"/>
              <a:t> - Дед  Мороз</a:t>
            </a:r>
          </a:p>
          <a:p>
            <a:r>
              <a:rPr lang="ru-RU" u="sng" dirty="0" smtClean="0">
                <a:hlinkClick r:id="rId8"/>
              </a:rPr>
              <a:t>http://fenixclub.com/uploads/52319/img-253189-84b3db8dff.JPG</a:t>
            </a:r>
            <a:r>
              <a:rPr lang="ru-RU" dirty="0" smtClean="0"/>
              <a:t> - Снежная Королева</a:t>
            </a:r>
          </a:p>
          <a:p>
            <a:r>
              <a:rPr lang="ru-RU" u="sng" dirty="0" smtClean="0">
                <a:hlinkClick r:id="rId9"/>
              </a:rPr>
              <a:t>http://img-fotki.yandex.ru/get/4511/bougonira.104/0_4b1e1_67c889c5_XL</a:t>
            </a:r>
            <a:r>
              <a:rPr lang="ru-RU" dirty="0" smtClean="0"/>
              <a:t> - Снегурочка</a:t>
            </a:r>
          </a:p>
          <a:p>
            <a:r>
              <a:rPr lang="ru-RU" u="sng" dirty="0" smtClean="0">
                <a:hlinkClick r:id="rId10"/>
              </a:rPr>
              <a:t>http://s002.radikal.ru/i198/1012/43/62de4f31e93e.jpg</a:t>
            </a:r>
            <a:r>
              <a:rPr lang="ru-RU" dirty="0" smtClean="0"/>
              <a:t> - </a:t>
            </a:r>
            <a:r>
              <a:rPr lang="ru-RU" dirty="0" err="1" smtClean="0"/>
              <a:t>Морозко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http://dreamworlds.ru/uploads/posts/2011-01/1294643991_2-snowqueenad5.jpg</a:t>
            </a:r>
            <a:r>
              <a:rPr lang="ru-RU" dirty="0" smtClean="0"/>
              <a:t>  - маленькая</a:t>
            </a:r>
          </a:p>
          <a:p>
            <a:r>
              <a:rPr lang="ru-RU" dirty="0" smtClean="0"/>
              <a:t> разбойница</a:t>
            </a:r>
          </a:p>
          <a:p>
            <a:r>
              <a:rPr lang="ru-RU" dirty="0" err="1" smtClean="0"/>
              <a:t>Аудиофайлы</a:t>
            </a:r>
            <a:r>
              <a:rPr lang="ru-RU" dirty="0" smtClean="0"/>
              <a:t> и видео с сайта </a:t>
            </a:r>
            <a:r>
              <a:rPr lang="en-US" dirty="0" smtClean="0">
                <a:hlinkClick r:id="rId12"/>
              </a:rPr>
              <a:t>http://vkontakte.ru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Фоны:</a:t>
            </a:r>
          </a:p>
          <a:p>
            <a:r>
              <a:rPr lang="ru-RU" u="sng" dirty="0" smtClean="0">
                <a:hlinkClick r:id="rId13"/>
              </a:rPr>
              <a:t>http</a:t>
            </a:r>
            <a:r>
              <a:rPr lang="ru-RU" u="sng" dirty="0" smtClean="0">
                <a:hlinkClick r:id="rId13"/>
              </a:rPr>
              <a:t>://img-fotki.yandex.ru/get/2714/katzk.4/0_1a3db_1c8124b7_XL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4"/>
              </a:rPr>
              <a:t>http://cs1069.vkontakte.ru/u720858/8095942/x_cf5a086b.jpg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5"/>
              </a:rPr>
              <a:t>http://i076.radikal.ru/0911/a9/d77620636dcet.jpg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6"/>
              </a:rPr>
              <a:t>http://www.coollady.ru/puc/4/otkr/04.jpg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7"/>
              </a:rPr>
              <a:t>http://www.images-photo.ru/_ph/14/2/567231855.gif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08504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Зимой на ветках яблоки!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Скорей их собери!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И вдруг вспорхнули яблоки!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Ведь это …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0_51e8c_f7bf3f9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188640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Снегири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46816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Он чёрной тучей был сначала,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Он белым пухом лёг на лес,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Покрыл всю землю одеялом,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по весне совсем исчез.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33492411-sn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188640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Снег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45224"/>
            <a:ext cx="349166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Без рук, без глаз,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А рисовать умеет.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44918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332656"/>
            <a:ext cx="20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Мороз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3573016"/>
            <a:ext cx="435728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Назовите-ка, ребятки,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Месяц в этой вот загадке: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Дни его – всех дней короче,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Всех длиннее ночи.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На поля и на луга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До весны легли снега.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Только месяц наш пройдёт,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Мы встречаем Новый год.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swietaiokazje-bozenarodzenie-1600-3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260648"/>
            <a:ext cx="256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Декабрь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46249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Что же это за девица: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Не швея, не мастерица,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Ничего сама не шьёт,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в иголках круглый год.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0_d5fb_3a545cf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Ель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7" y="521837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Мороз не велик,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да стоять …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Зима лето пугает,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да всё равно …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Снег холодный,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от стужи …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139499">
            <a:off x="5830725" y="2438487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не велит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129498">
            <a:off x="5711833" y="3564026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тает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236278">
            <a:off x="4822963" y="4878667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укрывает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1185790">
            <a:off x="4327777" y="521837"/>
            <a:ext cx="4024474" cy="5384114"/>
          </a:xfrm>
          <a:prstGeom prst="round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722673" cy="830213"/>
          </a:xfrm>
          <a:prstGeom prst="rect">
            <a:avLst/>
          </a:prstGeom>
        </p:spPr>
      </p:pic>
      <p:pic>
        <p:nvPicPr>
          <p:cNvPr id="5" name="Рисунок 4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722673" cy="830213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628800"/>
            <a:ext cx="722673" cy="83021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722673" cy="83021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60648"/>
            <a:ext cx="722673" cy="83021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573016"/>
            <a:ext cx="722673" cy="83021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517232"/>
            <a:ext cx="722673" cy="83021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733256"/>
            <a:ext cx="722673" cy="830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476672"/>
            <a:ext cx="41264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Назови героя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big_1229129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4686">
            <a:off x="4761692" y="884131"/>
            <a:ext cx="3141569" cy="479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923928" y="5805264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Емеля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365</Words>
  <Application>Microsoft Office PowerPoint</Application>
  <PresentationFormat>Экран (4:3)</PresentationFormat>
  <Paragraphs>96</Paragraphs>
  <Slides>25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Новогодняя 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</dc:title>
  <dc:creator>oxana</dc:creator>
  <cp:lastModifiedBy>школа</cp:lastModifiedBy>
  <cp:revision>36</cp:revision>
  <dcterms:created xsi:type="dcterms:W3CDTF">2011-12-25T07:23:10Z</dcterms:created>
  <dcterms:modified xsi:type="dcterms:W3CDTF">2017-01-18T09:13:34Z</dcterms:modified>
</cp:coreProperties>
</file>