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3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/>
              <a:t>Игровые технологии как инструмент формирования мотивации учебной деятельности учащихся на уроках географии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1512" y="5105400"/>
            <a:ext cx="3592488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Пукинская</a:t>
            </a:r>
            <a:r>
              <a:rPr lang="ru-RU" dirty="0" smtClean="0">
                <a:solidFill>
                  <a:schemeClr val="tx1"/>
                </a:solidFill>
              </a:rPr>
              <a:t> В.А.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Филиппов А.С.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260648"/>
            <a:ext cx="3477072" cy="604867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Формирование </a:t>
            </a:r>
            <a:r>
              <a:rPr lang="ru-RU" b="1" dirty="0" smtClean="0"/>
              <a:t>мотивации – самый важный этап урока, его недооценка или, хуже, игнорирование превращает урок в бессмысленную трату времени.</a:t>
            </a:r>
            <a:endParaRPr lang="ru-RU" b="1" dirty="0"/>
          </a:p>
        </p:txBody>
      </p:sp>
      <p:pic>
        <p:nvPicPr>
          <p:cNvPr id="4098" name="Picture 2" descr="http://xn--1-7sb7akeho.xn--p1ai/wp-content/uploads/2013/09/%D0%9E.-%D0%AD%D0%B9%D0%B3%D0%B5%D1%81.-%D0%A3%D1%80%D0%BE%D0%BA-%D0%B3%D0%B5%D0%BE%D0%B3%D1%80%D0%B0%D1%84%D0%B8%D0%B8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507098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19672" y="1628800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9992" y="1844824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28184" y="1772816"/>
            <a:ext cx="936104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429309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МОТИВАЦИЯ ДОЛГА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429309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МОТИВАЦИЯ ПОЛЬЗЫ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4293096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МОТИВАЦИЯ УДОВОЛЬСТВИЯ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/>
              <a:t>Игра </a:t>
            </a:r>
            <a:r>
              <a:rPr lang="en-US" b="1" dirty="0" err="1" smtClean="0"/>
              <a:t>GeoGuessr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t="8859"/>
          <a:stretch>
            <a:fillRect/>
          </a:stretch>
        </p:blipFill>
        <p:spPr bwMode="auto">
          <a:xfrm>
            <a:off x="251520" y="764704"/>
            <a:ext cx="84801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8735" r="15710"/>
          <a:stretch>
            <a:fillRect/>
          </a:stretch>
        </p:blipFill>
        <p:spPr bwMode="auto">
          <a:xfrm>
            <a:off x="1115616" y="3573016"/>
            <a:ext cx="676875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Флеш-игры</a:t>
            </a:r>
            <a:r>
              <a:rPr lang="ru-RU" b="1" dirty="0" smtClean="0"/>
              <a:t> </a:t>
            </a:r>
            <a:r>
              <a:rPr lang="ru-RU" b="1" dirty="0" err="1" smtClean="0"/>
              <a:t>онлайн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4801" t="10454" r="22168" b="12766"/>
          <a:stretch>
            <a:fillRect/>
          </a:stretch>
        </p:blipFill>
        <p:spPr bwMode="auto">
          <a:xfrm>
            <a:off x="179512" y="692696"/>
            <a:ext cx="6372200" cy="487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35437" t="14765" r="21954" b="17460"/>
          <a:stretch>
            <a:fillRect/>
          </a:stretch>
        </p:blipFill>
        <p:spPr bwMode="auto">
          <a:xfrm>
            <a:off x="4355976" y="3473624"/>
            <a:ext cx="49645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b="1" dirty="0" smtClean="0"/>
              <a:t>SimCity</a:t>
            </a:r>
            <a:r>
              <a:rPr lang="ru-RU" b="1" dirty="0" smtClean="0"/>
              <a:t> (2013)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tec-cia.com.br/wp-content/uploads/2013/12/simcity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80886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1.bp.blogspot.com/-wLUZo8DvVt8/UT__lMYa4yI/AAAAAAAAAi4/ZzaZb7VtF1I/s1600/simcity-map-over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4" y="1052736"/>
            <a:ext cx="908631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Применение информационных  компьютерных </a:t>
            </a:r>
            <a:r>
              <a:rPr lang="ru-RU" dirty="0" smtClean="0"/>
              <a:t>технологий </a:t>
            </a:r>
            <a:r>
              <a:rPr lang="ru-RU" dirty="0" smtClean="0"/>
              <a:t>на уроках </a:t>
            </a:r>
            <a:r>
              <a:rPr lang="ru-RU" dirty="0" smtClean="0"/>
              <a:t>географии:</a:t>
            </a:r>
          </a:p>
          <a:p>
            <a:r>
              <a:rPr lang="ru-RU" dirty="0" smtClean="0"/>
              <a:t> повышает </a:t>
            </a:r>
            <a:r>
              <a:rPr lang="ru-RU" dirty="0" smtClean="0"/>
              <a:t>только </a:t>
            </a:r>
            <a:r>
              <a:rPr lang="ru-RU" dirty="0" smtClean="0"/>
              <a:t>образовательную мотивацию, </a:t>
            </a:r>
          </a:p>
          <a:p>
            <a:r>
              <a:rPr lang="ru-RU" dirty="0" smtClean="0"/>
              <a:t>облегчает </a:t>
            </a:r>
            <a:r>
              <a:rPr lang="ru-RU" dirty="0" smtClean="0"/>
              <a:t>усвоение учебного материала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представляет новые возможности для  развития творческих  способностей  обучающихся, </a:t>
            </a:r>
            <a:endParaRPr lang="ru-RU" dirty="0" smtClean="0"/>
          </a:p>
          <a:p>
            <a:r>
              <a:rPr lang="ru-RU" dirty="0" smtClean="0"/>
              <a:t>активизирует </a:t>
            </a:r>
            <a:r>
              <a:rPr lang="ru-RU" dirty="0" smtClean="0"/>
              <a:t>познавательную деятельность; развивает мышление и творческие способности ребёнка; </a:t>
            </a:r>
            <a:endParaRPr lang="ru-RU" dirty="0" smtClean="0"/>
          </a:p>
          <a:p>
            <a:r>
              <a:rPr lang="ru-RU" dirty="0" smtClean="0"/>
              <a:t>формирует </a:t>
            </a:r>
            <a:r>
              <a:rPr lang="ru-RU" dirty="0" smtClean="0"/>
              <a:t>активную жизненную позицию в современном обществе.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Игровые технологии как инструмент формирования мотивации учебной деятельности учащихся на уроках географии </vt:lpstr>
      <vt:lpstr>Слайд 2</vt:lpstr>
      <vt:lpstr>МОТИВАЦИЯ </vt:lpstr>
      <vt:lpstr>Игра GeoGuessr </vt:lpstr>
      <vt:lpstr>Флеш-игры онлайн</vt:lpstr>
      <vt:lpstr>SimCity (2013)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как инструмент формирования мотивации учебной деятельности учащихся на уроках географии</dc:title>
  <dc:creator>Валерия Пукинская</dc:creator>
  <cp:lastModifiedBy>Toshiba</cp:lastModifiedBy>
  <cp:revision>2</cp:revision>
  <dcterms:created xsi:type="dcterms:W3CDTF">2016-10-06T21:51:48Z</dcterms:created>
  <dcterms:modified xsi:type="dcterms:W3CDTF">2016-10-07T08:38:54Z</dcterms:modified>
</cp:coreProperties>
</file>