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UQySczEh8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294336" cy="5604108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537" y="3284984"/>
            <a:ext cx="4025463" cy="24787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48680"/>
            <a:ext cx="5803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выбираем здоровье!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954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 такое психологическое здоровье?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Психологическое здоровье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не только душевное, но еще 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здоровье. Это состояние, когда душевное здоровье сочетается с личностным, у человека все светло и классно и при этом он в состоянии личностного роста и готовности к такому росту. Психологически здоровый человек разумен, открыт к сотрудничеству, защищен от ударов жизни и вооружен необходимым инструментарием, чтобы справляться с жизненными вызовами.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esktop\66a7ee2e5cf5d30fbe552ea0d32c6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554" y="1124744"/>
            <a:ext cx="3792926" cy="2592288"/>
          </a:xfrm>
          <a:prstGeom prst="rect">
            <a:avLst/>
          </a:prstGeom>
          <a:noFill/>
        </p:spPr>
      </p:pic>
      <p:pic>
        <p:nvPicPr>
          <p:cNvPr id="10243" name="Picture 3" descr="C:\Users\Татьяна\Desktop\1_14317019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939" y="4077072"/>
            <a:ext cx="366954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413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Сделай правильный выбор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Users\Татьяна\Desktop\66598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266384" cy="5449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IMG_5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5" y="0"/>
            <a:ext cx="9119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4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образ жизни это: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Татьяна\Desktop\strategiya-zdorovogo-pit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802" y="2204864"/>
            <a:ext cx="6532566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196752"/>
            <a:ext cx="645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Здоровое питание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7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Активный  образ жизни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Татьяна\Desktop\1429132659_22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38139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957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Психологическое здоровье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Татьяна\Desktop\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57975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59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Продукты для нашего здоровья</a:t>
            </a:r>
            <a:endParaRPr lang="ru-RU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Свежие мясо и рыба</a:t>
            </a:r>
            <a:endParaRPr lang="ru-RU" b="1" dirty="0">
              <a:solidFill>
                <a:srgbClr val="0096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Овощи и фрукты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Злаки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175357" cy="1447601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1967791" cy="1514277"/>
          </a:xfrm>
          <a:prstGeom prst="rect">
            <a:avLst/>
          </a:prstGeom>
          <a:noFill/>
        </p:spPr>
      </p:pic>
      <p:pic>
        <p:nvPicPr>
          <p:cNvPr id="5124" name="Picture 4" descr="C:\Users\Татьяна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619375" cy="1743075"/>
          </a:xfrm>
          <a:prstGeom prst="rect">
            <a:avLst/>
          </a:prstGeom>
          <a:noFill/>
        </p:spPr>
      </p:pic>
      <p:pic>
        <p:nvPicPr>
          <p:cNvPr id="5125" name="Picture 5" descr="C:\Users\Татьяна\Desktop\Krupa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81128"/>
            <a:ext cx="4698099" cy="17617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077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Молочные продукты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Татьяна\Desktop\3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47157"/>
            <a:ext cx="3280718" cy="205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332656"/>
            <a:ext cx="99905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виды спорта выбирает молодежь ?</a:t>
            </a:r>
            <a:endParaRPr lang="ru-RU" sz="5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Татьян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113808" cy="3081385"/>
          </a:xfrm>
          <a:prstGeom prst="rect">
            <a:avLst/>
          </a:prstGeom>
          <a:noFill/>
        </p:spPr>
      </p:pic>
      <p:pic>
        <p:nvPicPr>
          <p:cNvPr id="6147" name="Picture 3" descr="C:\Users\Татьяна\Desktop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113807" cy="3081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7332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8052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95291" cy="4374234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88" y="1412776"/>
            <a:ext cx="4038020" cy="4335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69269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8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679404" cy="3119603"/>
          </a:xfrm>
          <a:prstGeom prst="rect">
            <a:avLst/>
          </a:prstGeom>
          <a:noFill/>
        </p:spPr>
      </p:pic>
      <p:pic>
        <p:nvPicPr>
          <p:cNvPr id="8195" name="Picture 3" descr="C:\Users\Татьяна\Desktop\mgI906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5332296" cy="30411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1412776"/>
            <a:ext cx="2987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 И РОЛИКАХ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ko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6664740" cy="3528392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wI2C3pSi8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747" y="3645024"/>
            <a:ext cx="4640674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65313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КАТАНИЕ НА КОНЬКАХ И ЛЫЖАХ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2016-11-23T18:18:54Z</dcterms:created>
  <dcterms:modified xsi:type="dcterms:W3CDTF">2016-11-23T18:51:26Z</dcterms:modified>
</cp:coreProperties>
</file>