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188640"/>
            <a:ext cx="88569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 ноября – Всемирный день защиты прав ребёнка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Татьяна\Desktop\active ki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90" y="2601627"/>
            <a:ext cx="8279482" cy="4139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88640"/>
            <a:ext cx="900099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тьяна\Desktop\1iunja_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43277" cy="5652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260648"/>
            <a:ext cx="6029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 свои права!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тьяна\Desktop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0923" cy="5308734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img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71491"/>
            <a:ext cx="5159322" cy="3069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detypra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704856" cy="530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p37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395315" cy="6165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Без назван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09969" cy="5555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тьяна\Desktop\image00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161925"/>
            <a:ext cx="8915400" cy="653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тьяна\Desktop\p37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5324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тьяна\Desktop\0007-007-Deti-imejut-pravo-na-priemlemyj-uroven-zhiz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19" y="116632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тьяна\Desktop\39763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6632"/>
            <a:ext cx="8990673" cy="6593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2</cp:revision>
  <dcterms:created xsi:type="dcterms:W3CDTF">2016-11-23T18:57:05Z</dcterms:created>
  <dcterms:modified xsi:type="dcterms:W3CDTF">2016-11-23T19:09:51Z</dcterms:modified>
</cp:coreProperties>
</file>