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57" r:id="rId3"/>
    <p:sldId id="261" r:id="rId4"/>
    <p:sldId id="262" r:id="rId5"/>
    <p:sldId id="263" r:id="rId6"/>
    <p:sldId id="259" r:id="rId7"/>
    <p:sldId id="258" r:id="rId8"/>
    <p:sldId id="260" r:id="rId9"/>
    <p:sldId id="268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2" r:id="rId19"/>
    <p:sldId id="283" r:id="rId20"/>
    <p:sldId id="284" r:id="rId21"/>
    <p:sldId id="287" r:id="rId22"/>
    <p:sldId id="288" r:id="rId23"/>
    <p:sldId id="291" r:id="rId24"/>
    <p:sldId id="292" r:id="rId25"/>
    <p:sldId id="294" r:id="rId26"/>
    <p:sldId id="296" r:id="rId27"/>
    <p:sldId id="298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33127-53CC-4972-B581-9E7D4AE5F397}" type="datetimeFigureOut">
              <a:rPr lang="ru-RU"/>
              <a:pPr>
                <a:defRPr/>
              </a:pPr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B1194-7E25-4A97-8591-C185CF839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2303B-7549-4A73-9018-E96A91BDC587}" type="datetimeFigureOut">
              <a:rPr lang="ru-RU"/>
              <a:pPr>
                <a:defRPr/>
              </a:pPr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11CA2-A627-4D9B-A4CC-144E14555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B0DC2-33CA-4CEC-B51B-F75C489D6BD0}" type="datetimeFigureOut">
              <a:rPr lang="ru-RU"/>
              <a:pPr>
                <a:defRPr/>
              </a:pPr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C4B0C-ED1E-4B69-8720-9B666B8F6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92EBF-0FDA-4508-A506-7745C8DB7A25}" type="datetimeFigureOut">
              <a:rPr lang="ru-RU"/>
              <a:pPr>
                <a:defRPr/>
              </a:pPr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6F63F-50B0-4EE0-839D-2C8769BDD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8D6BE-D23E-42E8-9987-8CB47CD1BCC8}" type="datetimeFigureOut">
              <a:rPr lang="ru-RU"/>
              <a:pPr>
                <a:defRPr/>
              </a:pPr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8790A-7CDF-4945-9168-022772AE9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F2FD8-293A-487A-8EDC-DA5E67B068A3}" type="datetimeFigureOut">
              <a:rPr lang="ru-RU"/>
              <a:pPr>
                <a:defRPr/>
              </a:pPr>
              <a:t>21.09.2015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35FDA-2FCD-4BCD-BA72-9C45A6570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E1326-BD36-43B3-9923-52D6C13912B3}" type="datetimeFigureOut">
              <a:rPr lang="ru-RU"/>
              <a:pPr>
                <a:defRPr/>
              </a:pPr>
              <a:t>21.09.2015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E1639-0499-47A8-ACFC-D62CBFEE0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1420E-3CEB-4D9D-8260-49677F7F83FD}" type="datetimeFigureOut">
              <a:rPr lang="ru-RU"/>
              <a:pPr>
                <a:defRPr/>
              </a:pPr>
              <a:t>21.09.2015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C58EE-FB2C-494E-B56A-3660D905D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11200-B1CC-434F-A51F-BCE6F0CBEFF2}" type="datetimeFigureOut">
              <a:rPr lang="ru-RU"/>
              <a:pPr>
                <a:defRPr/>
              </a:pPr>
              <a:t>21.09.2015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DE9B5-799C-4250-B430-B07056A03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26D08-2916-4909-838C-0EA16A999A35}" type="datetimeFigureOut">
              <a:rPr lang="ru-RU"/>
              <a:pPr>
                <a:defRPr/>
              </a:pPr>
              <a:t>21.09.2015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83303-F8C7-442F-9862-C3A3BF952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78FC9-F000-47A1-9640-6A723A85B66C}" type="datetimeFigureOut">
              <a:rPr lang="ru-RU"/>
              <a:pPr>
                <a:defRPr/>
              </a:pPr>
              <a:t>21.09.2015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D2F8A-ABCF-4427-9375-60404C150E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1883A2-B0B0-42C9-B393-4AD3EC37C92E}" type="datetimeFigureOut">
              <a:rPr lang="ru-RU"/>
              <a:pPr>
                <a:defRPr/>
              </a:pPr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B61499-ABB4-428E-AEF1-C8C1AB151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kitchenheadquarters.org/images/Recipes/Beetroot/Beets.jpg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infovisual.info/01/photo/radish.jpg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://s54.radikal.ru/i146/0809/a4/665bf1ae337c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blu.stb.s-msn.com/i/F9/68B2EC7E97634A1ADFC18D381DF062.jpg" TargetMode="External"/><Relationship Id="rId5" Type="http://schemas.openxmlformats.org/officeDocument/2006/relationships/image" Target="../media/image26.jpeg"/><Relationship Id="rId10" Type="http://schemas.openxmlformats.org/officeDocument/2006/relationships/image" Target="../media/image30.jpeg"/><Relationship Id="rId4" Type="http://schemas.openxmlformats.org/officeDocument/2006/relationships/hyperlink" Target="http://img0.liveinternet.ru/images/attach/c/0/42/759/42759581_salad.jpg" TargetMode="External"/><Relationship Id="rId9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olys7.ru/foto/38236.jpg" TargetMode="External"/><Relationship Id="rId11" Type="http://schemas.openxmlformats.org/officeDocument/2006/relationships/image" Target="../media/image39.jpeg"/><Relationship Id="rId5" Type="http://schemas.openxmlformats.org/officeDocument/2006/relationships/image" Target="../media/image34.jpeg"/><Relationship Id="rId10" Type="http://schemas.openxmlformats.org/officeDocument/2006/relationships/image" Target="../media/image38.jpeg"/><Relationship Id="rId4" Type="http://schemas.openxmlformats.org/officeDocument/2006/relationships/image" Target="../media/image33.jpeg"/><Relationship Id="rId9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41.jpeg"/><Relationship Id="rId7" Type="http://schemas.openxmlformats.org/officeDocument/2006/relationships/hyperlink" Target="http://samsebelekar.ru/Img/21bfe609ded7.jpg" TargetMode="External"/><Relationship Id="rId12" Type="http://schemas.openxmlformats.org/officeDocument/2006/relationships/image" Target="../media/image48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11" Type="http://schemas.openxmlformats.org/officeDocument/2006/relationships/image" Target="../media/image47.jpeg"/><Relationship Id="rId5" Type="http://schemas.openxmlformats.org/officeDocument/2006/relationships/image" Target="../media/image42.jpeg"/><Relationship Id="rId15" Type="http://schemas.openxmlformats.org/officeDocument/2006/relationships/image" Target="../media/image50.jpeg"/><Relationship Id="rId10" Type="http://schemas.openxmlformats.org/officeDocument/2006/relationships/image" Target="../media/image46.jpeg"/><Relationship Id="rId4" Type="http://schemas.openxmlformats.org/officeDocument/2006/relationships/hyperlink" Target="http://shkolazhizni.ru/img/content/i62/62139_or.jpg" TargetMode="External"/><Relationship Id="rId9" Type="http://schemas.openxmlformats.org/officeDocument/2006/relationships/image" Target="../media/image45.jpeg"/><Relationship Id="rId14" Type="http://schemas.openxmlformats.org/officeDocument/2006/relationships/hyperlink" Target="http://www.pachd.com/free-images/food-images/tomatoes-01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5"/>
            <a:ext cx="7772400" cy="1571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Овощи и фрукты –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самые витаминные продукты!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3" y="1857375"/>
            <a:ext cx="4214812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15375" cy="30114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чеснок </a:t>
            </a:r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давних пор славились своими лечебными свойствами. В этих овощах большое количество витамина С. Вдыхание паров лука и чеснока хорошо помогает при кашле, ангине. Кашица лука и чеснока помогает при насморке. Оба эти растения служат нам и пищей, и лекарством.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1267" name="Picture 2" descr="Картинка 130 из 643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4054475"/>
            <a:ext cx="3000375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" descr="Картинка 15 из 10890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4143375"/>
            <a:ext cx="30003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7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 лет назад наши предки и не знали о существовании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огурцов</a:t>
            </a:r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сегодня, к кому бы вы ни зашли в гости, вам обязательно предложат какое-нибудь блюдо из огурцов: салат, винегрет или просто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солёные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огурчики.</a:t>
            </a:r>
            <a:b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b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2291" name="Picture 2" descr="Картинка 21 из 527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3286125"/>
            <a:ext cx="342900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786813" cy="25828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моркови содержится большое количество витамина А, который укрепляет организм и защищает его от инфекций, а так же положительно действует на зрение. Однако морковь — это не только копилка витамина А. В ней содержится чуть ли не весь витаминный алфавит.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3315" name="Picture 2" descr="Картинка 7 из 696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3429000"/>
            <a:ext cx="3643313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15375" cy="28686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Столовая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свекла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принадлежит к числу самых полезных овощей. В ней много аскорбиновой кислоты (витамина С) и витамина В. Если мы хотим сохранить в свекле больше витаминов, то её надо есть сырую.</a:t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4339" name="Picture 4" descr="Картинка 44 из 15169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2928938"/>
            <a:ext cx="3429000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715375" cy="28686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Помидор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томат, попал к нам из Южной Америки. Сначала томат служил для украшения клумб и подоконников. Затем его стали выращивать как лекарственное растение, и только потом он поселился на огородах и его стали употреблять в пищу. В помидорах содержатся витамины С и В.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5363" name="Picture 2" descr="http://img-fotki.yandex.ru/get/4/yuliyabaklykova.2/0_15045_78c2cb7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3214688"/>
            <a:ext cx="3857625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643938" cy="27971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Редис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быту мы часто называем редиской. Это один из первых свежих овощей, появляющихся на нашем столе после долгой зимы. В редисе содержится большое количество аскорбиновой кислоты, витамин В.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6387" name="Picture 2" descr="Картинка 15 из 15434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3071813"/>
            <a:ext cx="3929063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86812" cy="22256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Репу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предки употребляют в пищу несколько веков. Едят её сырую, варёную, пареную. Это полезный овощ. Ему даже посвящена известная русская народная сказка «Репка».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7411" name="Picture 2" descr="http://i001.radikal.ru/1103/2f/72eee69c5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2714625"/>
            <a:ext cx="2428875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Яблоки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самый ценный фрукт из наших отечественных плодов. Среди фруктов это, можно сказать, наш хлеб насущный. Свежие яблоки у нас не переводятся почти целый год. Они придают силу, продлевают молодость и помогают бороться с болезнями.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8435" name="Picture 2" descr="Картинка 2 из 4169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3252788"/>
            <a:ext cx="3643313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яблок 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груши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нас самые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распространённые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фрукты.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груше узнали позже, чем о яблоне.</a:t>
            </a:r>
            <a:b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Древние медики использовали грушевый сок для утоления жажды у больных с повышенной температурой тела. Грушевым соком и отваром лечили расстройство желудка. В грушах много витаминов В и С.</a:t>
            </a:r>
            <a:b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9459" name="Picture 2" descr="Картинка 240 из 768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3000375"/>
            <a:ext cx="4071938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15375" cy="2082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Лимон</a:t>
            </a:r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богат аскорбиновой кислотой, то есть витамином С, который повышает сопротивляемость организма к инфекционным болезням, особенно простудам. </a:t>
            </a:r>
            <a:b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почему врачи рекомендуют лимон как профилактическое средство от гриппа.</a:t>
            </a:r>
            <a:b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700" dirty="0">
              <a:solidFill>
                <a:srgbClr val="002060"/>
              </a:solidFill>
            </a:endParaRPr>
          </a:p>
        </p:txBody>
      </p:sp>
      <p:pic>
        <p:nvPicPr>
          <p:cNvPr id="20483" name="Picture 2" descr="Картинка 12 из 1363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2786063"/>
            <a:ext cx="4214813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29113" cy="2511425"/>
          </a:xfrm>
          <a:prstGeom prst="cloudCallout">
            <a:avLst>
              <a:gd name="adj1" fmla="val -18423"/>
              <a:gd name="adj2" fmla="val 1892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Круглое, румяное, </a:t>
            </a:r>
            <a:b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 расту на ветке;</a:t>
            </a:r>
            <a:b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Любят меня взрослые </a:t>
            </a:r>
            <a:b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маленькие детки.</a:t>
            </a:r>
          </a:p>
        </p:txBody>
      </p:sp>
      <p:pic>
        <p:nvPicPr>
          <p:cNvPr id="4" name="Picture 2" descr="Картинка 14 из 41693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2928938"/>
            <a:ext cx="4071937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858250" cy="20828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Апельсины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появились в России в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веке. Но само растение не выносит холодов. Поэтому вырастить их можно только в оранжереях — теплицах.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1507" name="Picture 2" descr="Картинка 42 из 1512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500313"/>
            <a:ext cx="4214813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858250" cy="31543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протяжении многих веков 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виноград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привлекал внимание человека. Пользовался его любовью. Для лечения многих заболеваний человек использовал не только ягоды, но и листья. В виноградных ягодах содержится большое количество аскорбиновой кислоты (витамина С) и витамина В. Свежий виноградный сок принадлежит к числу самых полезных и вкусных напитков.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2531" name="Picture 2" descr="Картинка 29 из 882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3571875"/>
            <a:ext cx="357187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15375" cy="26543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ценный пищевой и диетический продукт. Плоды её употребляют в пищу не только в свежем, но и вяленом, и сушеном виде, из них готовят также вкусные варенье, джемы, цукаты и маринады. В дыне содержится много витамина В.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3555" name="Picture 2" descr="Картинка 188 из 240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2732088"/>
            <a:ext cx="4071937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beautyhealth.ucoz.ru/_pu/0/17357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07950"/>
            <a:ext cx="6858000" cy="67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43188" y="285750"/>
            <a:ext cx="6215062" cy="1643063"/>
          </a:xfrm>
          <a:prstGeom prst="cloudCallout">
            <a:avLst>
              <a:gd name="adj1" fmla="val -87686"/>
              <a:gd name="adj2" fmla="val -1952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Если вы хотите хорошо расти, хорошо видеть и иметь крепкие зубы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вам нужен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Витамин А.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5603" name="i-main-pic" descr="Картинка 4 из 57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311275"/>
            <a:ext cx="2143125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i-main-pic" descr="Картинка 7 из 537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50" y="2065338"/>
            <a:ext cx="2071688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Картинка 7 из 7423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3714750"/>
            <a:ext cx="228600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Картинка 80 из 585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50" y="4857750"/>
            <a:ext cx="218122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5607" name="Picture 6" descr="http://lacucinadelcasale.files.wordpress.com/2011/03/cavolobianco_cabbage.jpg?w=300&amp;h=19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500" y="4857750"/>
            <a:ext cx="242887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4" descr="http://minus5.ru/files/images/438-30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4813" y="2643188"/>
            <a:ext cx="1857375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50" y="285750"/>
            <a:ext cx="5072063" cy="2500313"/>
          </a:xfrm>
          <a:prstGeom prst="cloudCallout">
            <a:avLst>
              <a:gd name="adj1" fmla="val 90496"/>
              <a:gd name="adj2" fmla="val 5161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Если вы хотите быть сильными, иметь хороший аппетит и не хотите огорчаться по пустякам, вам нужен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Витамин В.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6627" name="Picture 8" descr="http://static.zakon.kz/img/040310/0403104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900" y="430213"/>
            <a:ext cx="1895475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0" descr="http://www.kyxapka.com/wp-content/uploads/2006/12/sushi_r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4822825"/>
            <a:ext cx="2357438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2" descr="http://www.spep.ru/uploads/1286437581_2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0" y="5214938"/>
            <a:ext cx="1357313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4" descr="http://shannonstanley.files.wordpress.com/2008/11/eggs.jpg?w=240&amp;h=1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8" y="2905125"/>
            <a:ext cx="20859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6" descr="Картинка 12 из 16662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75" y="4000500"/>
            <a:ext cx="20002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6" descr="http://onemeat.ru/images/cache/2deae5032e048f6b7cc08bfd376d2fd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38" y="2101850"/>
            <a:ext cx="207168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8" descr="http://pzwsmigiel.neostrada.pl/ryby_pliki/image00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8875" y="3086100"/>
            <a:ext cx="1785938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20" descr="http://st.biglion.ru/upload/2011/09/sibir54_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71813" y="5010150"/>
            <a:ext cx="18573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24" descr="http://ruprom-image.s3.amazonaws.com/1156795_w200_h200_plyatabroylernye260362311f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00563" y="2946400"/>
            <a:ext cx="2357437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8" descr="http://fast.ulmart.ru/good_pics/238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1500188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http://static.myopera.com/upic/pool1/cs/agC/xC90O2526TwPVyaOMcausE/1366901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3357563"/>
            <a:ext cx="185737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00375" y="274638"/>
            <a:ext cx="5643563" cy="1797050"/>
          </a:xfrm>
          <a:prstGeom prst="cloudCallout">
            <a:avLst>
              <a:gd name="adj1" fmla="val -89514"/>
              <a:gd name="adj2" fmla="val 1476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Если вы хотите реже простужаться, быть бодрыми, быстрее выздоравливать при болезни, вам нужен 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Витамин С.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7653" name="Picture 2" descr="Картинка 1 из 16129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2000250"/>
            <a:ext cx="1785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http://www.arsvest.ru/images/upl-2008/article_1225766539_387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75" y="1857375"/>
            <a:ext cx="1785938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0" descr="Картинка 83 из 10693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5" y="4643438"/>
            <a:ext cx="171450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2" descr="http://www.arsvest.ru/images/upl-2010/article_1286349728_5753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43188" y="4929188"/>
            <a:ext cx="17859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6" descr="http://fitfourfight.blogg.se/images/2011/ttar_dill_bunch_v_12600167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72188" y="3214688"/>
            <a:ext cx="157162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4" descr="http://a4.l3-images.myspacecdn.com/images01/29/130c7454322d8c1e4295490a45b07a7f/m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72313" y="4572000"/>
            <a:ext cx="1785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8" descr="http://www.nashkedr.ru/img/currantsRed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57750" y="4786313"/>
            <a:ext cx="1643063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20" descr="http://im3-tub-ru.yandex.net/i?id=248267608-01-7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86188" y="2143125"/>
            <a:ext cx="14287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2" descr="Картинка 46 из 175677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1563" y="3286125"/>
            <a:ext cx="1643062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2357438"/>
            <a:ext cx="8643937" cy="1928812"/>
          </a:xfrm>
        </p:spPr>
        <p:txBody>
          <a:bodyPr rtlCol="0">
            <a:normAutofit/>
          </a:bodyPr>
          <a:lstStyle/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будешь есть морковку,  будешь бегать стометровку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съешь ты огурец, будешь просто молодец! 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 лимончик в чай - выпей витаминный рай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Овощи и фрукты - самые витаминные продукты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4" name="Заголовок 5"/>
          <p:cNvSpPr>
            <a:spLocks noGrp="1"/>
          </p:cNvSpPr>
          <p:nvPr>
            <p:ph type="ctrTitle"/>
          </p:nvPr>
        </p:nvSpPr>
        <p:spPr>
          <a:xfrm>
            <a:off x="2857500" y="214313"/>
            <a:ext cx="5600700" cy="1857375"/>
          </a:xfrm>
          <a:prstGeom prst="cloudCallout">
            <a:avLst>
              <a:gd name="adj1" fmla="val 25163"/>
              <a:gd name="adj2" fmla="val 29360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Вот какие полезные овощи и фрукты!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них даже пословицы и поговорки придумали! </a:t>
            </a:r>
          </a:p>
        </p:txBody>
      </p:sp>
      <p:pic>
        <p:nvPicPr>
          <p:cNvPr id="28676" name="Picture 4" descr="http://s58.radikal.ru/i162/0903/7f/9189ddcdf7d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42875"/>
            <a:ext cx="20716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0" descr="http://www.panaceamed.com/images/pm/000000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4357688"/>
            <a:ext cx="3571875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14813" y="274638"/>
            <a:ext cx="4471987" cy="2582862"/>
          </a:xfrm>
          <a:prstGeom prst="cloudCallout">
            <a:avLst>
              <a:gd name="adj1" fmla="val -18423"/>
              <a:gd name="adj2" fmla="val 1892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в саду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зелёном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чудо: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Листья ярче изумруда,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Серебристые цветы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И, как солнышко, плоды.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4" descr="Картинка 27 из 15127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3214688"/>
            <a:ext cx="3571875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57563" y="274638"/>
            <a:ext cx="5329237" cy="2654300"/>
          </a:xfrm>
          <a:prstGeom prst="cloudCallout">
            <a:avLst>
              <a:gd name="adj1" fmla="val -18423"/>
              <a:gd name="adj2" fmla="val 1892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Летом — в огороде,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Свежие,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зелёные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 зимою — в бочке,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Крепкие,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солёные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849688"/>
            <a:ext cx="4071938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4863" cy="2225675"/>
          </a:xfrm>
          <a:prstGeom prst="cloudCallout">
            <a:avLst>
              <a:gd name="adj1" fmla="val -18423"/>
              <a:gd name="adj2" fmla="val 1892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сучках висят шары — Посинели от жары!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2" descr="Картинка 19 из 560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38" y="2857500"/>
            <a:ext cx="3286125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75" y="214313"/>
            <a:ext cx="5543550" cy="2357437"/>
          </a:xfrm>
          <a:prstGeom prst="cloudCallout">
            <a:avLst>
              <a:gd name="adj1" fmla="val 20229"/>
              <a:gd name="adj2" fmla="val 2009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Заставит плакать всех вокруг, Хоть он и не драчун, а ... </a:t>
            </a:r>
          </a:p>
        </p:txBody>
      </p:sp>
      <p:pic>
        <p:nvPicPr>
          <p:cNvPr id="10244" name="Picture 4" descr="http://www.agrovista.ru/data/301/on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2786063"/>
            <a:ext cx="371475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625" y="285750"/>
            <a:ext cx="5114925" cy="2357438"/>
          </a:xfrm>
          <a:prstGeom prst="cloudCallout">
            <a:avLst>
              <a:gd name="adj1" fmla="val 14761"/>
              <a:gd name="adj2" fmla="val 1642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за скрип? Что за хруст? Это что ещё за куст?                             Как же быть без хруста?                       Если я...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266" name="Picture 2" descr="http://supercook.ru/images-bluda-0/zz102-salad-8-16-x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2857500"/>
            <a:ext cx="3429000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38" y="285750"/>
            <a:ext cx="4786312" cy="2357438"/>
          </a:xfrm>
          <a:prstGeom prst="cloudCallout">
            <a:avLst>
              <a:gd name="adj1" fmla="val -18423"/>
              <a:gd name="adj2" fmla="val 1892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Голова на ножке,                                              В голове горошки.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218" name="Picture 2" descr="http://www.xrest.ru/images/collection/00745/136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2357438"/>
            <a:ext cx="3714750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786813" cy="2297112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</a:t>
            </a:r>
            <a:r>
              <a:rPr lang="ru-RU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витамины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Это вещества, необходимые для поддержания здоровья нашего организма. Этих веществ много именно в овощах и фруктах. В каких именно? Познакомимся с некоторыми из них.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243" name="Picture 2" descr="http://static.pudra.com/generated/678/610x345/vitamin_mk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500313"/>
            <a:ext cx="69469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615</Words>
  <Application>Microsoft Office PowerPoint</Application>
  <PresentationFormat>Экран (4:3)</PresentationFormat>
  <Paragraphs>32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Arial</vt:lpstr>
      <vt:lpstr>Calibri</vt:lpstr>
      <vt:lpstr>Тема Office</vt:lpstr>
      <vt:lpstr> Овощи и фрукты –  самые витаминные продукты! </vt:lpstr>
      <vt:lpstr>Круглое, румяное,  Я расту на ветке;  Любят меня взрослые  И маленькие детки.</vt:lpstr>
      <vt:lpstr>Есть в саду зелёном чудо: Листья ярче изумруда, Серебристые цветы И, как солнышко, плоды. </vt:lpstr>
      <vt:lpstr>Летом — в огороде, Свежие, зелёные, А зимою — в бочке, Крепкие, солёные. </vt:lpstr>
      <vt:lpstr>На сучках висят шары — Посинели от жары! </vt:lpstr>
      <vt:lpstr>Заставит плакать всех вокруг, Хоть он и не драчун, а ... </vt:lpstr>
      <vt:lpstr>Что за скрип? Что за хруст? Это что ещё за куст?                             Как же быть без хруста?                       Если я...</vt:lpstr>
      <vt:lpstr>Голова на ножке,                                              В голове горошки. </vt:lpstr>
      <vt:lpstr>Что такое витамины? Это вещества, необходимые для поддержания здоровья нашего организма. Этих веществ много именно в овощах и фруктах. В каких именно? Познакомимся с некоторыми из них.</vt:lpstr>
      <vt:lpstr>Лук и чеснок с давних пор славились своими лечебными свойствами. В этих овощах большое количество витамина С. Вдыхание паров лука и чеснока хорошо помогает при кашле, ангине. Кашица лука и чеснока помогает при насморке. Оба эти растения служат нам и пищей, и лекарством.</vt:lpstr>
      <vt:lpstr> Всего 400 лет назад наши предки и не знали о существовании огурцов. А сегодня, к кому бы вы ни зашли в гости, вам обязательно предложат какое-нибудь блюдо из огурцов: салат, винегрет или просто солёные огурчики.   </vt:lpstr>
      <vt:lpstr>В моркови содержится большое количество витамина А, который укрепляет организм и защищает его от инфекций, а так же положительно действует на зрение. Однако морковь — это не только копилка витамина А. В ней содержится чуть ли не весь витаминный алфавит.</vt:lpstr>
      <vt:lpstr>Столовая свекла принадлежит к числу самых полезных овощей. В ней много аскорбиновой кислоты (витамина С) и витамина В. Если мы хотим сохранить в свекле больше витаминов, то её надо есть сырую. </vt:lpstr>
      <vt:lpstr>Помидор, или томат, попал к нам из Южной Америки. Сначала томат служил для украшения клумб и подоконников. Затем его стали выращивать как лекарственное растение, и только потом он поселился на огородах и его стали употреблять в пищу. В помидорах содержатся витамины С и В.</vt:lpstr>
      <vt:lpstr>Редис в быту мы часто называем редиской. Это один из первых свежих овощей, появляющихся на нашем столе после долгой зимы. В редисе содержится большое количество аскорбиновой кислоты, витамин В.</vt:lpstr>
      <vt:lpstr>Репу наши предки употребляют в пищу несколько веков. Едят её сырую, варёную, пареную. Это полезный овощ. Ему даже посвящена известная русская народная сказка «Репка».</vt:lpstr>
      <vt:lpstr>Яблоки — самый ценный фрукт из наших отечественных плодов. Среди фруктов это, можно сказать, наш хлеб насущный. Свежие яблоки у нас не переводятся почти целый год. Они придают силу, продлевают молодость и помогают бороться с болезнями.</vt:lpstr>
      <vt:lpstr> После яблок груши у нас самые распространённые фрукты. О груше узнали позже, чем о яблоне.  Древние медики использовали грушевый сок для утоления жажды у больных с повышенной температурой тела. Грушевым соком и отваром лечили расстройство желудка. В грушах много витаминов В и С. </vt:lpstr>
      <vt:lpstr> Лимон богат аскорбиновой кислотой, то есть витамином С, который повышает сопротивляемость организма к инфекционным болезням, особенно простудам.  Вот почему врачи рекомендуют лимон как профилактическое средство от гриппа. </vt:lpstr>
      <vt:lpstr>Апельсины появились в России в XVIII веке. Но само растение не выносит холодов. Поэтому вырастить их можно только в оранжереях — теплицах.  </vt:lpstr>
      <vt:lpstr>На протяжении многих веков виноград привлекал внимание человека. Пользовался его любовью. Для лечения многих заболеваний человек использовал не только ягоды, но и листья. В виноградных ягодах содержится большое количество аскорбиновой кислоты (витамина С) и витамина В. Свежий виноградный сок принадлежит к числу самых полезных и вкусных напитков.</vt:lpstr>
      <vt:lpstr>Дыня — ценный пищевой и диетический продукт. Плоды её употребляют в пищу не только в свежем, но и вяленом, и сушеном виде, из них готовят также вкусные варенье, джемы, цукаты и маринады. В дыне содержится много витамина В.</vt:lpstr>
      <vt:lpstr>Слайд 23</vt:lpstr>
      <vt:lpstr>Если вы хотите хорошо расти, хорошо видеть и иметь крепкие зубы, вам нужен Витамин А.</vt:lpstr>
      <vt:lpstr>Если вы хотите быть сильными, иметь хороший аппетит и не хотите огорчаться по пустякам, вам нужен  Витамин В.</vt:lpstr>
      <vt:lpstr>Если вы хотите реже простужаться, быть бодрыми, быстрее выздоравливать при болезни, вам нужен  Витамин С.</vt:lpstr>
      <vt:lpstr>Вот какие полезные овощи и фрукты! Про них даже пословицы и поговорки придумали!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- витамины</dc:title>
  <dc:creator>Татьяна</dc:creator>
  <cp:lastModifiedBy>Татьяна</cp:lastModifiedBy>
  <cp:revision>44</cp:revision>
  <dcterms:created xsi:type="dcterms:W3CDTF">2012-01-09T16:05:16Z</dcterms:created>
  <dcterms:modified xsi:type="dcterms:W3CDTF">2015-09-21T18:48:54Z</dcterms:modified>
</cp:coreProperties>
</file>