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70" r:id="rId7"/>
    <p:sldId id="263" r:id="rId8"/>
    <p:sldId id="262" r:id="rId9"/>
    <p:sldId id="265" r:id="rId10"/>
    <p:sldId id="264" r:id="rId11"/>
    <p:sldId id="268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5CC26-7B43-4BC3-A810-B454DCD753BA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A38C-B197-4262-8517-B5633B72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1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A38C-B197-4262-8517-B5633B728ED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EF1D1B-9B4D-4CEE-8B99-3C8566DEED4E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DE002A-B6D0-467A-A03B-1E56718357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305800" cy="1800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Урок обучения грамоте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Подготовила Бондаренко </a:t>
            </a:r>
            <a:r>
              <a:rPr lang="ru-RU" dirty="0">
                <a:solidFill>
                  <a:srgbClr val="C00000"/>
                </a:solidFill>
              </a:rPr>
              <a:t>Л</a:t>
            </a:r>
            <a:r>
              <a:rPr lang="ru-RU" dirty="0" smtClean="0">
                <a:solidFill>
                  <a:srgbClr val="C00000"/>
                </a:solidFill>
              </a:rPr>
              <a:t>ариса Анатольевна,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МОУ СОШ №51 города Твери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Звуки </a:t>
            </a:r>
            <a:r>
              <a:rPr lang="en-US" sz="5400" dirty="0" smtClean="0">
                <a:solidFill>
                  <a:srgbClr val="FF0000"/>
                </a:solidFill>
              </a:rPr>
              <a:t>[</a:t>
            </a:r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en-US" sz="5400" dirty="0" smtClean="0">
                <a:solidFill>
                  <a:srgbClr val="FF0000"/>
                </a:solidFill>
              </a:rPr>
              <a:t>]</a:t>
            </a:r>
            <a:r>
              <a:rPr lang="ru-RU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smtClean="0">
                <a:solidFill>
                  <a:srgbClr val="FF0000"/>
                </a:solidFill>
              </a:rPr>
              <a:t>[</a:t>
            </a:r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en-US" sz="5400" dirty="0" smtClean="0">
                <a:solidFill>
                  <a:srgbClr val="FF0000"/>
                </a:solidFill>
              </a:rPr>
              <a:t>]</a:t>
            </a:r>
            <a:r>
              <a:rPr lang="ru-RU" sz="5400" dirty="0" smtClean="0">
                <a:solidFill>
                  <a:srgbClr val="FF0000"/>
                </a:solidFill>
              </a:rPr>
              <a:t>, буквы </a:t>
            </a:r>
            <a:r>
              <a:rPr lang="ru-RU" sz="5400" dirty="0" err="1" smtClean="0">
                <a:solidFill>
                  <a:srgbClr val="FF0000"/>
                </a:solidFill>
              </a:rPr>
              <a:t>Рр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0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28794" y="2857496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edu.pkgo.ru/education/school/ou20/dostijeniya/uche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000630" cy="52006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63713" y="404813"/>
            <a:ext cx="1143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</a:t>
            </a:r>
            <a:r>
              <a:rPr lang="ru-RU" sz="9600" b="1" dirty="0">
                <a:latin typeface="Calibri" pitchFamily="34" charset="0"/>
                <a:cs typeface="Arial" charset="0"/>
              </a:rPr>
              <a:t>   </a:t>
            </a:r>
            <a:r>
              <a:rPr lang="ru-RU" dirty="0">
                <a:latin typeface="Calibri" pitchFamily="34" charset="0"/>
                <a:cs typeface="Arial" charset="0"/>
              </a:rPr>
              <a:t>                             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308850" y="692150"/>
            <a:ext cx="639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63713" y="3141663"/>
            <a:ext cx="67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</a:t>
            </a:r>
            <a:endParaRPr lang="ru-RU" sz="7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63713" y="1989138"/>
            <a:ext cx="67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</a:t>
            </a:r>
            <a:endParaRPr lang="ru-RU" sz="7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7308850" y="2060575"/>
            <a:ext cx="68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7380288" y="3141663"/>
            <a:ext cx="622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2195513" y="1700213"/>
            <a:ext cx="525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____________________________________________</a:t>
            </a:r>
          </a:p>
        </p:txBody>
      </p:sp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908050"/>
            <a:ext cx="7096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205038"/>
            <a:ext cx="7096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357563"/>
            <a:ext cx="7096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Прямоугольник 17"/>
          <p:cNvSpPr>
            <a:spLocks noChangeArrowheads="1"/>
          </p:cNvSpPr>
          <p:nvPr/>
        </p:nvSpPr>
        <p:spPr bwMode="auto">
          <a:xfrm>
            <a:off x="2411413" y="2997200"/>
            <a:ext cx="535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_____________________________________________</a:t>
            </a:r>
          </a:p>
        </p:txBody>
      </p:sp>
      <p:sp>
        <p:nvSpPr>
          <p:cNvPr id="5133" name="Прямоугольник 18"/>
          <p:cNvSpPr>
            <a:spLocks noChangeArrowheads="1"/>
          </p:cNvSpPr>
          <p:nvPr/>
        </p:nvSpPr>
        <p:spPr bwMode="auto">
          <a:xfrm>
            <a:off x="2411413" y="4076700"/>
            <a:ext cx="528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____________________________________________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979613" y="4221163"/>
            <a:ext cx="67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</a:t>
            </a:r>
            <a:endParaRPr lang="ru-RU" sz="7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6" name="Прямоугольник 18"/>
          <p:cNvSpPr>
            <a:spLocks noChangeArrowheads="1"/>
          </p:cNvSpPr>
          <p:nvPr/>
        </p:nvSpPr>
        <p:spPr bwMode="auto">
          <a:xfrm>
            <a:off x="2627313" y="6237288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____________________________________________</a:t>
            </a:r>
          </a:p>
        </p:txBody>
      </p:sp>
      <p:sp>
        <p:nvSpPr>
          <p:cNvPr id="5137" name="TextBox 17"/>
          <p:cNvSpPr txBox="1">
            <a:spLocks noChangeArrowheads="1"/>
          </p:cNvSpPr>
          <p:nvPr/>
        </p:nvSpPr>
        <p:spPr bwMode="auto">
          <a:xfrm>
            <a:off x="7308850" y="4221163"/>
            <a:ext cx="8418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 err="1">
                <a:solidFill>
                  <a:srgbClr val="C00000"/>
                </a:solidFill>
                <a:latin typeface="Calibri" pitchFamily="34" charset="0"/>
              </a:rPr>
              <a:t>ы</a:t>
            </a:r>
            <a:endParaRPr lang="ru-RU" sz="7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38" name="Прямоугольник 18"/>
          <p:cNvSpPr>
            <a:spLocks noChangeArrowheads="1"/>
          </p:cNvSpPr>
          <p:nvPr/>
        </p:nvSpPr>
        <p:spPr bwMode="auto">
          <a:xfrm>
            <a:off x="2484438" y="5157788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____________________________________________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92275" y="5157788"/>
            <a:ext cx="702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 err="1">
                <a:solidFill>
                  <a:srgbClr val="16E806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6600" b="1" dirty="0">
              <a:solidFill>
                <a:srgbClr val="16E8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TextBox 21"/>
          <p:cNvSpPr txBox="1">
            <a:spLocks noChangeArrowheads="1"/>
          </p:cNvSpPr>
          <p:nvPr/>
        </p:nvSpPr>
        <p:spPr bwMode="auto">
          <a:xfrm>
            <a:off x="7380288" y="5157788"/>
            <a:ext cx="699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pic>
        <p:nvPicPr>
          <p:cNvPr id="23" name="Рисунок 22" descr="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437063"/>
            <a:ext cx="7096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373688"/>
            <a:ext cx="7096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58557E-7 L 0.53594 0.001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2849E-6 L 0.59739 -0.0030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1258E-6 L 0.6052 0.0092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694 L 0.53768 0.00694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5486E-6 L 0.62812 4.75486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6772E-6 L 0.54566 -0.003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32562E-8 L 0.51771 8.32562E-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0.62274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69103E-6 L 0.54184 -0.0034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9288E-6 L 0.63055 -0.0106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Узнать новое о звуках и букве </a:t>
            </a: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Научиться читать слова с буквой </a:t>
            </a:r>
            <a:r>
              <a:rPr lang="ru-RU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писать букву </a:t>
            </a:r>
            <a:r>
              <a:rPr lang="ru-RU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 урока: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00108"/>
            <a:ext cx="5000660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900" dirty="0" smtClean="0">
                <a:solidFill>
                  <a:srgbClr val="002060"/>
                </a:solidFill>
              </a:rPr>
              <a:t> </a:t>
            </a:r>
            <a:r>
              <a:rPr lang="ru-RU" sz="23900" dirty="0" err="1" smtClean="0">
                <a:solidFill>
                  <a:srgbClr val="002060"/>
                </a:solidFill>
              </a:rPr>
              <a:t>Рр</a:t>
            </a:r>
            <a:endParaRPr lang="ru-RU" sz="239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86182" y="1524000"/>
            <a:ext cx="4900618" cy="247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Товары и оборудование -- Одежда и обув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4867275" cy="48863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3071810"/>
            <a:ext cx="6472254" cy="30543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hcenter-irk.info/sites/default/files/1361098737_kartinki-dlya-detey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7245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86050" y="3286124"/>
            <a:ext cx="5900750" cy="2809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eleklim.ucoz.ru/theme/img/por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214840" cy="4214842"/>
          </a:xfrm>
          <a:prstGeom prst="rect">
            <a:avLst/>
          </a:prstGeom>
          <a:noFill/>
        </p:spPr>
      </p:pic>
      <p:sp>
        <p:nvSpPr>
          <p:cNvPr id="6148" name="AutoShape 4" descr="https://encrypted-tbn0.gstatic.com/images?q=tbn:ANd9GcRpQjTVXJ8SzLxAfpUK_LClx_FIphfkYkB2uwsKuI_M73HhB3L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encrypted-tbn0.gstatic.com/images?q=tbn:ANd9GcRpQjTVXJ8SzLxAfpUK_LClx_FIphfkYkB2uwsKuI_M73HhB3L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encrypted-tbn0.gstatic.com/images?q=tbn:ANd9GcRpQjTVXJ8SzLxAfpUK_LClx_FIphfkYkB2uwsKuI_M73HhB3L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encrypted-tbn1.gstatic.com/images?q=tbn:ANd9GcRrEohIoMj7D_6wUDd1B2RKCuX9M697js_EGgbpjvf0bqEcyjWU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857233"/>
          <a:ext cx="6075903" cy="5245244"/>
        </p:xfrm>
        <a:graphic>
          <a:graphicData uri="http://schemas.openxmlformats.org/drawingml/2006/table">
            <a:tbl>
              <a:tblPr/>
              <a:tblGrid>
                <a:gridCol w="1518501"/>
                <a:gridCol w="1519134"/>
                <a:gridCol w="1519134"/>
                <a:gridCol w="1519134"/>
              </a:tblGrid>
              <a:tr h="1311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9" marR="24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08" y="642918"/>
          <a:ext cx="4724716" cy="5678424"/>
        </p:xfrm>
        <a:graphic>
          <a:graphicData uri="http://schemas.openxmlformats.org/drawingml/2006/table">
            <a:tbl>
              <a:tblPr/>
              <a:tblGrid>
                <a:gridCol w="2362111"/>
                <a:gridCol w="2362605"/>
              </a:tblGrid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 smtClean="0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865734"/>
              </p:ext>
            </p:extLst>
          </p:nvPr>
        </p:nvGraphicFramePr>
        <p:xfrm>
          <a:off x="1547664" y="1484784"/>
          <a:ext cx="6552728" cy="442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4" imgW="6082484" imgH="4103334" progId="Word.Document.12">
                  <p:embed/>
                </p:oleObj>
              </mc:Choice>
              <mc:Fallback>
                <p:oleObj name="Документ" r:id="rId4" imgW="6082484" imgH="4103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1484784"/>
                        <a:ext cx="6552728" cy="442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94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949825" y="2325688"/>
            <a:ext cx="185738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9" name="Рисунок 9" descr="ehal-greka-cherez-reku.jpg"/>
          <p:cNvPicPr>
            <a:picLocks noChangeAspect="1"/>
          </p:cNvPicPr>
          <p:nvPr/>
        </p:nvPicPr>
        <p:blipFill>
          <a:blip r:embed="rId2"/>
          <a:srcRect l="6392" t="18500" r="7674" b="10101"/>
          <a:stretch>
            <a:fillRect/>
          </a:stretch>
        </p:blipFill>
        <p:spPr bwMode="auto">
          <a:xfrm>
            <a:off x="755650" y="836613"/>
            <a:ext cx="48244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0063" y="1125538"/>
            <a:ext cx="30956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Ехал Грека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через реку. </a:t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Видит</a:t>
            </a: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Грека -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реке рак. </a:t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Сунул в реку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руку Грека. </a:t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 за руку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Греку - цап.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Узнать новое о звуках и букве </a:t>
            </a: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Научиться читать слова с буквой </a:t>
            </a:r>
            <a:r>
              <a:rPr lang="ru-RU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писать букву </a:t>
            </a:r>
            <a:r>
              <a:rPr lang="ru-RU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 урока: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949825" y="2325688"/>
            <a:ext cx="185738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9" name="Рисунок 9" descr="ehal-greka-cherez-reku.jpg"/>
          <p:cNvPicPr>
            <a:picLocks noChangeAspect="1"/>
          </p:cNvPicPr>
          <p:nvPr/>
        </p:nvPicPr>
        <p:blipFill>
          <a:blip r:embed="rId2"/>
          <a:srcRect l="6392" t="18500" r="7674" b="10101"/>
          <a:stretch>
            <a:fillRect/>
          </a:stretch>
        </p:blipFill>
        <p:spPr bwMode="auto">
          <a:xfrm>
            <a:off x="755650" y="836613"/>
            <a:ext cx="48244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0063" y="1125538"/>
            <a:ext cx="30956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Ехал Грека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через реку. </a:t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Видит</a:t>
            </a: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Грека -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реке рак. </a:t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Сунул в реку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руку Грека. </a:t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 за руку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Греку - цап.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122</Words>
  <Application>Microsoft Office PowerPoint</Application>
  <PresentationFormat>Экран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Бумажная</vt:lpstr>
      <vt:lpstr>Документ</vt:lpstr>
      <vt:lpstr>Звуки [р], [р], буквы Рр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Цели урока:</vt:lpstr>
      <vt:lpstr>Презентация PowerPoint</vt:lpstr>
      <vt:lpstr>Презентация PowerPoint</vt:lpstr>
    </vt:vector>
  </TitlesOfParts>
  <Company>МОУ СОШ №51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Лара</cp:lastModifiedBy>
  <cp:revision>18</cp:revision>
  <dcterms:created xsi:type="dcterms:W3CDTF">2014-11-20T11:28:05Z</dcterms:created>
  <dcterms:modified xsi:type="dcterms:W3CDTF">2016-01-07T11:25:46Z</dcterms:modified>
</cp:coreProperties>
</file>