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74" r:id="rId11"/>
    <p:sldId id="264" r:id="rId12"/>
    <p:sldId id="271" r:id="rId13"/>
    <p:sldId id="265" r:id="rId14"/>
    <p:sldId id="266" r:id="rId15"/>
    <p:sldId id="267" r:id="rId16"/>
    <p:sldId id="268" r:id="rId17"/>
    <p:sldId id="269" r:id="rId18"/>
    <p:sldId id="270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39" autoAdjust="0"/>
    <p:restoredTop sz="94660"/>
  </p:normalViewPr>
  <p:slideViewPr>
    <p:cSldViewPr>
      <p:cViewPr varScale="1">
        <p:scale>
          <a:sx n="69" d="100"/>
          <a:sy n="69" d="100"/>
        </p:scale>
        <p:origin x="-5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535C-AF1B-401F-A7E6-AB03C55ED893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5502-15B3-4A95-A75A-84C6D0041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535C-AF1B-401F-A7E6-AB03C55ED893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5502-15B3-4A95-A75A-84C6D0041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535C-AF1B-401F-A7E6-AB03C55ED893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5502-15B3-4A95-A75A-84C6D0041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535C-AF1B-401F-A7E6-AB03C55ED893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5502-15B3-4A95-A75A-84C6D0041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535C-AF1B-401F-A7E6-AB03C55ED893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5502-15B3-4A95-A75A-84C6D0041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535C-AF1B-401F-A7E6-AB03C55ED893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5502-15B3-4A95-A75A-84C6D0041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535C-AF1B-401F-A7E6-AB03C55ED893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5502-15B3-4A95-A75A-84C6D0041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535C-AF1B-401F-A7E6-AB03C55ED893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5502-15B3-4A95-A75A-84C6D0041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535C-AF1B-401F-A7E6-AB03C55ED893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5502-15B3-4A95-A75A-84C6D0041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535C-AF1B-401F-A7E6-AB03C55ED893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5502-15B3-4A95-A75A-84C6D0041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535C-AF1B-401F-A7E6-AB03C55ED893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5502-15B3-4A95-A75A-84C6D0041E6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6F6535C-AF1B-401F-A7E6-AB03C55ED893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8785502-15B3-4A95-A75A-84C6D0041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916832"/>
            <a:ext cx="7117180" cy="1470025"/>
          </a:xfrm>
        </p:spPr>
        <p:txBody>
          <a:bodyPr/>
          <a:lstStyle/>
          <a:p>
            <a:pPr algn="ctr"/>
            <a:r>
              <a:rPr lang="ru-RU" sz="6000" b="1" i="1" dirty="0" smtClean="0">
                <a:solidFill>
                  <a:schemeClr val="tx2">
                    <a:lumMod val="75000"/>
                  </a:schemeClr>
                </a:solidFill>
              </a:rPr>
              <a:t>РУССКИЙ ЯЗЫК.</a:t>
            </a:r>
            <a:endParaRPr lang="ru-RU" sz="6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/>
              <a:t>2Б КЛАСС.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xmlns="" val="322076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8208912" cy="226971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сновую, су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бб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ота, р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бята, рощ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л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ют.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76683221"/>
              </p:ext>
            </p:extLst>
          </p:nvPr>
        </p:nvGraphicFramePr>
        <p:xfrm>
          <a:off x="539553" y="2636912"/>
          <a:ext cx="7776864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Существительное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Прилагательное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Глагол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Суббота</a:t>
                      </a:r>
                    </a:p>
                    <a:p>
                      <a:pPr algn="ctr"/>
                      <a:r>
                        <a:rPr lang="ru-RU" i="1" dirty="0" smtClean="0"/>
                        <a:t>Ребята</a:t>
                      </a:r>
                    </a:p>
                    <a:p>
                      <a:pPr algn="ctr"/>
                      <a:r>
                        <a:rPr lang="ru-RU" i="1" dirty="0" smtClean="0"/>
                        <a:t>Роща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Сосновую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4502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8208912" cy="226971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сновую, су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бб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ота, р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бята, рощ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л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ют.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9485037"/>
              </p:ext>
            </p:extLst>
          </p:nvPr>
        </p:nvGraphicFramePr>
        <p:xfrm>
          <a:off x="539553" y="2636912"/>
          <a:ext cx="7776864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Существительное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Прилагательное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Глагол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Суббота</a:t>
                      </a:r>
                    </a:p>
                    <a:p>
                      <a:pPr algn="ctr"/>
                      <a:r>
                        <a:rPr lang="ru-RU" i="1" dirty="0" smtClean="0"/>
                        <a:t>Ребята</a:t>
                      </a:r>
                    </a:p>
                    <a:p>
                      <a:pPr algn="ctr"/>
                      <a:r>
                        <a:rPr lang="ru-RU" i="1" dirty="0" smtClean="0"/>
                        <a:t>Роща</a:t>
                      </a:r>
                      <a:r>
                        <a:rPr lang="ru-RU" i="1" baseline="0" dirty="0" smtClean="0"/>
                        <a:t> 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Сосновую 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Льют</a:t>
                      </a:r>
                      <a:endParaRPr lang="ru-RU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148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3833396"/>
          </a:xfrm>
        </p:spPr>
        <p:txBody>
          <a:bodyPr/>
          <a:lstStyle/>
          <a:p>
            <a:pPr algn="ctr"/>
            <a:r>
              <a:rPr lang="ru-RU" sz="8000" dirty="0" smtClean="0"/>
              <a:t>Предлог.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xmlns="" val="1668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340768"/>
            <a:ext cx="7667011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Под</a:t>
            </a:r>
            <a:r>
              <a:rPr lang="ru-RU" sz="3600" b="1" i="1" dirty="0" smtClean="0"/>
              <a:t> сосной гриб.</a:t>
            </a:r>
            <a:endParaRPr lang="ru-RU" sz="3600" b="1" i="1" dirty="0" smtClean="0"/>
          </a:p>
          <a:p>
            <a:pPr marL="0" indent="0">
              <a:buNone/>
            </a:pPr>
            <a:endParaRPr lang="ru-RU" sz="3600" b="1" i="1" dirty="0" smtClean="0"/>
          </a:p>
          <a:p>
            <a:pPr marL="0" indent="0">
              <a:buNone/>
            </a:pPr>
            <a:r>
              <a:rPr lang="ru-RU" sz="3600" b="1" i="1" dirty="0" smtClean="0"/>
              <a:t>Сосна красивая </a:t>
            </a:r>
            <a:r>
              <a:rPr lang="ru-RU" sz="3600" b="1" i="1" dirty="0" smtClean="0">
                <a:solidFill>
                  <a:srgbClr val="FF0000"/>
                </a:solidFill>
              </a:rPr>
              <a:t>и </a:t>
            </a:r>
            <a:r>
              <a:rPr lang="ru-RU" sz="3600" b="1" i="1" dirty="0" smtClean="0"/>
              <a:t>зелёная.</a:t>
            </a:r>
            <a:endParaRPr lang="ru-RU" sz="36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285992"/>
            <a:ext cx="11430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303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340768"/>
            <a:ext cx="7667011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Под</a:t>
            </a:r>
            <a:r>
              <a:rPr lang="ru-RU" sz="3600" b="1" i="1" dirty="0" smtClean="0"/>
              <a:t> сосной гриб.</a:t>
            </a:r>
            <a:endParaRPr lang="ru-RU" sz="3600" b="1" i="1" dirty="0" smtClean="0"/>
          </a:p>
          <a:p>
            <a:pPr marL="0" indent="0">
              <a:buNone/>
            </a:pPr>
            <a:endParaRPr lang="ru-RU" sz="3600" b="1" i="1" dirty="0" smtClean="0"/>
          </a:p>
          <a:p>
            <a:pPr marL="0" indent="0">
              <a:buNone/>
            </a:pPr>
            <a:r>
              <a:rPr lang="ru-RU" sz="3600" b="1" i="1" dirty="0" smtClean="0"/>
              <a:t>Сосна красивая </a:t>
            </a:r>
            <a:r>
              <a:rPr lang="ru-RU" sz="3600" b="1" i="1" dirty="0" smtClean="0">
                <a:solidFill>
                  <a:srgbClr val="FF0000"/>
                </a:solidFill>
              </a:rPr>
              <a:t>и </a:t>
            </a:r>
            <a:r>
              <a:rPr lang="ru-RU" sz="3600" b="1" i="1" dirty="0" smtClean="0"/>
              <a:t>зелёная.</a:t>
            </a:r>
            <a:endParaRPr lang="ru-RU" sz="36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899592" y="202019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3861048"/>
            <a:ext cx="4320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67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340768"/>
            <a:ext cx="7667011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Под</a:t>
            </a:r>
            <a:r>
              <a:rPr lang="ru-RU" sz="3600" b="1" i="1" dirty="0" smtClean="0"/>
              <a:t> сосной гриб.</a:t>
            </a:r>
            <a:endParaRPr lang="ru-RU" sz="3600" b="1" i="1" dirty="0" smtClean="0"/>
          </a:p>
          <a:p>
            <a:pPr marL="0" indent="0">
              <a:buNone/>
            </a:pPr>
            <a:endParaRPr lang="ru-RU" sz="3600" b="1" i="1" dirty="0" smtClean="0"/>
          </a:p>
          <a:p>
            <a:pPr marL="0" indent="0">
              <a:buNone/>
            </a:pPr>
            <a:r>
              <a:rPr lang="ru-RU" sz="3600" b="1" i="1" dirty="0" smtClean="0"/>
              <a:t>Сосна красивая </a:t>
            </a:r>
            <a:r>
              <a:rPr lang="ru-RU" sz="3600" b="1" i="1" dirty="0" smtClean="0">
                <a:solidFill>
                  <a:srgbClr val="FF0000"/>
                </a:solidFill>
              </a:rPr>
              <a:t>и </a:t>
            </a:r>
            <a:r>
              <a:rPr lang="ru-RU" sz="3600" b="1" i="1" dirty="0" smtClean="0"/>
              <a:t>зелёная.</a:t>
            </a:r>
            <a:endParaRPr lang="ru-RU" sz="36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899592" y="202019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905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280920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 smtClean="0">
                <a:latin typeface="Corbel" pitchFamily="34" charset="0"/>
              </a:rPr>
              <a:t>Сильный дождь улице на идёт.</a:t>
            </a:r>
            <a:endParaRPr lang="ru-RU" sz="4400" i="1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734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20689"/>
            <a:ext cx="8280920" cy="20162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 smtClean="0">
                <a:latin typeface="Corbel" pitchFamily="34" charset="0"/>
              </a:rPr>
              <a:t>На улице идёт сильный дождь. </a:t>
            </a:r>
            <a:endParaRPr lang="ru-RU" sz="4400" i="1" dirty="0">
              <a:latin typeface="Corbe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980728"/>
            <a:ext cx="5760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13046" y="980728"/>
            <a:ext cx="86409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ущ.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980728"/>
            <a:ext cx="86409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л.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60032" y="989179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рил.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97014" y="980728"/>
            <a:ext cx="86409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ущ.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9832" y="2852936"/>
            <a:ext cx="43204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ru-RU" sz="3600" dirty="0" smtClean="0"/>
              <a:t>без ошибок</a:t>
            </a:r>
          </a:p>
          <a:p>
            <a:pPr marL="571500" indent="-571500">
              <a:buFontTx/>
              <a:buChar char="-"/>
            </a:pPr>
            <a:endParaRPr lang="ru-RU" sz="3600" dirty="0"/>
          </a:p>
          <a:p>
            <a:pPr marL="571500" indent="-571500">
              <a:buFontTx/>
              <a:buChar char="-"/>
            </a:pPr>
            <a:r>
              <a:rPr lang="ru-RU" sz="3600" dirty="0" smtClean="0"/>
              <a:t>1-2 ошибки</a:t>
            </a:r>
          </a:p>
          <a:p>
            <a:pPr marL="571500" indent="-571500">
              <a:buFontTx/>
              <a:buChar char="-"/>
            </a:pPr>
            <a:endParaRPr lang="ru-RU" sz="3600" dirty="0"/>
          </a:p>
          <a:p>
            <a:pPr marL="571500" indent="-571500">
              <a:buFontTx/>
              <a:buChar char="-"/>
            </a:pPr>
            <a:r>
              <a:rPr lang="ru-RU" sz="3600" dirty="0" smtClean="0"/>
              <a:t>3 и более ошибок</a:t>
            </a:r>
            <a:endParaRPr lang="ru-RU" sz="3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6481" y="3849638"/>
            <a:ext cx="1455373" cy="1091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6481" y="2714625"/>
            <a:ext cx="1455373" cy="113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6481" y="4920073"/>
            <a:ext cx="1455374" cy="1127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4740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413" y="3979709"/>
            <a:ext cx="183035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480" y="332656"/>
            <a:ext cx="1811288" cy="1835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480" y="2168421"/>
            <a:ext cx="1811288" cy="181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6" y="620688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Вы всё поняли и можете объяснить другому.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2348880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Вы всё поняли, но не можете объяснить другому.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0467" y="4269482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Вы не всё поняли и не можете объяснить другому.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743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340768"/>
            <a:ext cx="7125112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i="1" dirty="0" smtClean="0">
                <a:solidFill>
                  <a:srgbClr val="FF0000"/>
                </a:solidFill>
              </a:rPr>
              <a:t>Спасибо всем за урок!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990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8208912" cy="226971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С...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сновую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су....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ота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р…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бята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рощ…, л...ют.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061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8208912" cy="226971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сновую, су....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ота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р…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бята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рощ…, л...ют.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111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8208912" cy="226971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сновую, су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бб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ота, р…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бята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рощ…, л...ют.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664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8208912" cy="226971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сновую, су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бб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ота, р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бята, рощ…, л...ют.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89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8208912" cy="226971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сновую, су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бб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ота, р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бята, рощ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л...ют.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20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8208912" cy="226971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сновую, су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бб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ота, р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бята, рощ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л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ют.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270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8208912" cy="226971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сновую, су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бб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ота, р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бята, рощ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л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ют.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9383735"/>
              </p:ext>
            </p:extLst>
          </p:nvPr>
        </p:nvGraphicFramePr>
        <p:xfrm>
          <a:off x="539553" y="2636912"/>
          <a:ext cx="7776864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Существительное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Прилагательное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Глагол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i="1" dirty="0" smtClean="0"/>
                    </a:p>
                    <a:p>
                      <a:pPr algn="ctr"/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8382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8208912" cy="226971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сновую, су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бб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ота, р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бята, рощ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л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ют.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2703285"/>
              </p:ext>
            </p:extLst>
          </p:nvPr>
        </p:nvGraphicFramePr>
        <p:xfrm>
          <a:off x="539553" y="2636912"/>
          <a:ext cx="7776864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Существительное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Прилагательное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Глагол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Суббота</a:t>
                      </a:r>
                    </a:p>
                    <a:p>
                      <a:pPr algn="ctr"/>
                      <a:r>
                        <a:rPr lang="ru-RU" i="1" dirty="0" smtClean="0"/>
                        <a:t>Ребята</a:t>
                      </a:r>
                    </a:p>
                    <a:p>
                      <a:pPr algn="ctr"/>
                      <a:r>
                        <a:rPr lang="ru-RU" i="1" dirty="0" smtClean="0"/>
                        <a:t>Роща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0441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209</TotalTime>
  <Words>242</Words>
  <Application>Microsoft Office PowerPoint</Application>
  <PresentationFormat>Экран (4:3)</PresentationFormat>
  <Paragraphs>64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Spring</vt:lpstr>
      <vt:lpstr>РУССКИЙ ЯЗЫК.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Предлог.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ЯЗЫК.</dc:title>
  <dc:creator>Никита</dc:creator>
  <cp:lastModifiedBy>PC1</cp:lastModifiedBy>
  <cp:revision>22</cp:revision>
  <dcterms:created xsi:type="dcterms:W3CDTF">2015-04-18T10:48:41Z</dcterms:created>
  <dcterms:modified xsi:type="dcterms:W3CDTF">2015-04-20T06:24:08Z</dcterms:modified>
</cp:coreProperties>
</file>