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8" r:id="rId4"/>
    <p:sldId id="260" r:id="rId5"/>
    <p:sldId id="266" r:id="rId6"/>
    <p:sldId id="261" r:id="rId7"/>
    <p:sldId id="267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6AAF6D-E749-4CFA-833E-1318B6D6547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B80306-7860-4F80-ADFB-976828CDADBA}">
      <dgm:prSet phldrT="[Текст]"/>
      <dgm:spPr>
        <a:effectLst>
          <a:softEdge rad="0"/>
        </a:effectLst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Развитие иноязычной </a:t>
          </a:r>
          <a:br>
            <a: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коммуникативной компетенции </a:t>
          </a:r>
          <a:br>
            <a: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в совокупности ее составляющих</a:t>
          </a:r>
          <a:endParaRPr lang="ru-RU" dirty="0">
            <a:solidFill>
              <a:schemeClr val="bg1"/>
            </a:solidFill>
          </a:endParaRPr>
        </a:p>
      </dgm:t>
    </dgm:pt>
    <dgm:pt modelId="{FECE2535-002C-4007-9B1B-91D73230412A}" type="parTrans" cxnId="{0E3AB01A-2D98-4C2E-8935-F389192DA4CC}">
      <dgm:prSet/>
      <dgm:spPr/>
      <dgm:t>
        <a:bodyPr/>
        <a:lstStyle/>
        <a:p>
          <a:endParaRPr lang="ru-RU"/>
        </a:p>
      </dgm:t>
    </dgm:pt>
    <dgm:pt modelId="{A34A2F3C-6C2C-4A53-8F6C-CD0BCD150C03}" type="sibTrans" cxnId="{0E3AB01A-2D98-4C2E-8935-F389192DA4CC}">
      <dgm:prSet/>
      <dgm:spPr/>
      <dgm:t>
        <a:bodyPr/>
        <a:lstStyle/>
        <a:p>
          <a:endParaRPr lang="ru-RU"/>
        </a:p>
      </dgm:t>
    </dgm:pt>
    <dgm:pt modelId="{06CCC0D3-D47D-4CF1-88DB-454EB636FE7F}">
      <dgm:prSet phldrT="[Текст]" custT="1"/>
      <dgm:spPr/>
      <dgm:t>
        <a:bodyPr/>
        <a:lstStyle/>
        <a:p>
          <a:r>
            <a:rPr lang="ru-RU" sz="2000" dirty="0" smtClean="0"/>
            <a:t>Социокультурная компетенция</a:t>
          </a:r>
          <a:endParaRPr lang="ru-RU" sz="2000" dirty="0"/>
        </a:p>
      </dgm:t>
    </dgm:pt>
    <dgm:pt modelId="{2A7C4A63-73B3-40C5-AB54-0DA63C190C24}" type="parTrans" cxnId="{1B6B939F-1639-436A-9A05-94E18DAB5C72}">
      <dgm:prSet/>
      <dgm:spPr/>
      <dgm:t>
        <a:bodyPr/>
        <a:lstStyle/>
        <a:p>
          <a:endParaRPr lang="ru-RU"/>
        </a:p>
      </dgm:t>
    </dgm:pt>
    <dgm:pt modelId="{727A4372-53F2-45BC-8861-0A0F781DFF0E}" type="sibTrans" cxnId="{1B6B939F-1639-436A-9A05-94E18DAB5C72}">
      <dgm:prSet/>
      <dgm:spPr/>
      <dgm:t>
        <a:bodyPr/>
        <a:lstStyle/>
        <a:p>
          <a:endParaRPr lang="ru-RU"/>
        </a:p>
      </dgm:t>
    </dgm:pt>
    <dgm:pt modelId="{61D180BD-B7D9-4727-990D-BF4C9FF74575}">
      <dgm:prSet phldrT="[Текст]" custT="1"/>
      <dgm:spPr/>
      <dgm:t>
        <a:bodyPr/>
        <a:lstStyle/>
        <a:p>
          <a:r>
            <a:rPr lang="ru-RU" sz="2300" dirty="0" smtClean="0"/>
            <a:t>Языковая компетенция</a:t>
          </a:r>
          <a:endParaRPr lang="ru-RU" sz="2300" dirty="0"/>
        </a:p>
      </dgm:t>
    </dgm:pt>
    <dgm:pt modelId="{4D97144A-166C-4CF7-B55D-C6D8495B3FDB}" type="parTrans" cxnId="{EFD44067-D6AE-415E-A5FB-8D4261374981}">
      <dgm:prSet/>
      <dgm:spPr/>
      <dgm:t>
        <a:bodyPr/>
        <a:lstStyle/>
        <a:p>
          <a:endParaRPr lang="ru-RU"/>
        </a:p>
      </dgm:t>
    </dgm:pt>
    <dgm:pt modelId="{AA616A6D-6F30-43CB-8547-CC73E8B70D81}" type="sibTrans" cxnId="{EFD44067-D6AE-415E-A5FB-8D4261374981}">
      <dgm:prSet/>
      <dgm:spPr/>
      <dgm:t>
        <a:bodyPr/>
        <a:lstStyle/>
        <a:p>
          <a:endParaRPr lang="ru-RU"/>
        </a:p>
      </dgm:t>
    </dgm:pt>
    <dgm:pt modelId="{623C7755-1503-4C13-9500-BEBDBA24E907}">
      <dgm:prSet phldrT="[Текст]" custT="1"/>
      <dgm:spPr/>
      <dgm:t>
        <a:bodyPr/>
        <a:lstStyle/>
        <a:p>
          <a:r>
            <a:rPr lang="ru-RU" sz="2200" dirty="0" smtClean="0"/>
            <a:t>Учебно-познавательная компетенция</a:t>
          </a:r>
          <a:endParaRPr lang="ru-RU" sz="2200" dirty="0"/>
        </a:p>
      </dgm:t>
    </dgm:pt>
    <dgm:pt modelId="{296F67B9-27D4-4668-8C4E-29E2B22D36A7}" type="parTrans" cxnId="{6A584468-3B32-49E8-8689-1074DFD08D7E}">
      <dgm:prSet/>
      <dgm:spPr/>
      <dgm:t>
        <a:bodyPr/>
        <a:lstStyle/>
        <a:p>
          <a:endParaRPr lang="ru-RU"/>
        </a:p>
      </dgm:t>
    </dgm:pt>
    <dgm:pt modelId="{A542C468-72CC-4723-8329-59A94D2BE9EB}" type="sibTrans" cxnId="{6A584468-3B32-49E8-8689-1074DFD08D7E}">
      <dgm:prSet/>
      <dgm:spPr/>
      <dgm:t>
        <a:bodyPr/>
        <a:lstStyle/>
        <a:p>
          <a:endParaRPr lang="ru-RU"/>
        </a:p>
      </dgm:t>
    </dgm:pt>
    <dgm:pt modelId="{BFD3509F-A3F9-4034-8BEE-C771262EF7B4}">
      <dgm:prSet phldrT="[Текст]" custT="1"/>
      <dgm:spPr/>
      <dgm:t>
        <a:bodyPr/>
        <a:lstStyle/>
        <a:p>
          <a:r>
            <a:rPr lang="ru-RU" sz="2300" dirty="0" smtClean="0"/>
            <a:t>Речевая компетенция</a:t>
          </a:r>
          <a:endParaRPr lang="ru-RU" sz="2300" dirty="0"/>
        </a:p>
      </dgm:t>
    </dgm:pt>
    <dgm:pt modelId="{97BC5FB9-97EB-4199-BC9F-74DCED18D2F9}" type="parTrans" cxnId="{63790F42-B584-4FA7-9E19-CB62B51F3BC0}">
      <dgm:prSet/>
      <dgm:spPr/>
      <dgm:t>
        <a:bodyPr/>
        <a:lstStyle/>
        <a:p>
          <a:endParaRPr lang="ru-RU"/>
        </a:p>
      </dgm:t>
    </dgm:pt>
    <dgm:pt modelId="{17A44DF9-0754-446D-BB7C-9266199E8CCC}" type="sibTrans" cxnId="{63790F42-B584-4FA7-9E19-CB62B51F3BC0}">
      <dgm:prSet/>
      <dgm:spPr/>
      <dgm:t>
        <a:bodyPr/>
        <a:lstStyle/>
        <a:p>
          <a:endParaRPr lang="ru-RU"/>
        </a:p>
      </dgm:t>
    </dgm:pt>
    <dgm:pt modelId="{BD4830B7-A685-4352-AE4B-CDFADE050C63}">
      <dgm:prSet phldrT="[Текст]" custT="1"/>
      <dgm:spPr/>
      <dgm:t>
        <a:bodyPr/>
        <a:lstStyle/>
        <a:p>
          <a:r>
            <a:rPr lang="ru-RU" sz="2300" dirty="0" smtClean="0"/>
            <a:t>Развитие и понимание воспитания</a:t>
          </a:r>
          <a:endParaRPr lang="ru-RU" sz="2300" dirty="0"/>
        </a:p>
      </dgm:t>
    </dgm:pt>
    <dgm:pt modelId="{751CC20B-97E7-4A0B-B6FA-787DDC71107C}" type="parTrans" cxnId="{CB6D1418-FBA3-453B-803D-CEA38185A4B1}">
      <dgm:prSet/>
      <dgm:spPr/>
      <dgm:t>
        <a:bodyPr/>
        <a:lstStyle/>
        <a:p>
          <a:endParaRPr lang="ru-RU"/>
        </a:p>
      </dgm:t>
    </dgm:pt>
    <dgm:pt modelId="{E31FC9C0-0CDC-4661-BD8F-C74C81BCC276}" type="sibTrans" cxnId="{CB6D1418-FBA3-453B-803D-CEA38185A4B1}">
      <dgm:prSet/>
      <dgm:spPr/>
      <dgm:t>
        <a:bodyPr/>
        <a:lstStyle/>
        <a:p>
          <a:endParaRPr lang="ru-RU"/>
        </a:p>
      </dgm:t>
    </dgm:pt>
    <dgm:pt modelId="{9CCB759C-7A92-4130-B838-011530ABBF82}" type="pres">
      <dgm:prSet presAssocID="{D46AAF6D-E749-4CFA-833E-1318B6D6547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148582-E0DA-418C-ADBD-DEB9D2545488}" type="pres">
      <dgm:prSet presAssocID="{42B80306-7860-4F80-ADFB-976828CDADBA}" presName="centerShape" presStyleLbl="node0" presStyleIdx="0" presStyleCnt="1" custScaleX="163784" custScaleY="181493" custLinFactNeighborX="-547" custLinFactNeighborY="-34880"/>
      <dgm:spPr/>
      <dgm:t>
        <a:bodyPr/>
        <a:lstStyle/>
        <a:p>
          <a:endParaRPr lang="ru-RU"/>
        </a:p>
      </dgm:t>
    </dgm:pt>
    <dgm:pt modelId="{F2C63110-CC96-4233-AE13-7F9C3120239B}" type="pres">
      <dgm:prSet presAssocID="{2A7C4A63-73B3-40C5-AB54-0DA63C190C24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652DAEFA-4A55-482A-B073-97699B6A730D}" type="pres">
      <dgm:prSet presAssocID="{06CCC0D3-D47D-4CF1-88DB-454EB636FE7F}" presName="node" presStyleLbl="node1" presStyleIdx="0" presStyleCnt="5" custRadScaleRad="103930" custRadScaleInc="-54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59978-D4C2-4DD0-839F-4CFFBD47C76A}" type="pres">
      <dgm:prSet presAssocID="{4D97144A-166C-4CF7-B55D-C6D8495B3FDB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DB0AA4D0-20B3-4EB7-B883-9A8BEE3A320A}" type="pres">
      <dgm:prSet presAssocID="{61D180BD-B7D9-4727-990D-BF4C9FF74575}" presName="node" presStyleLbl="node1" presStyleIdx="1" presStyleCnt="5" custRadScaleRad="36535" custRadScaleInc="-376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FE0AE-4390-4812-B56D-58F2F051BE47}" type="pres">
      <dgm:prSet presAssocID="{97BC5FB9-97EB-4199-BC9F-74DCED18D2F9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E0D0ADD0-1124-42F9-8116-083779635C50}" type="pres">
      <dgm:prSet presAssocID="{BFD3509F-A3F9-4034-8BEE-C771262EF7B4}" presName="node" presStyleLbl="node1" presStyleIdx="2" presStyleCnt="5" custRadScaleRad="125070" custRadScaleInc="-145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726F7-1718-4859-867B-1126DD49C988}" type="pres">
      <dgm:prSet presAssocID="{751CC20B-97E7-4A0B-B6FA-787DDC71107C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7F38B9B9-DF31-425D-B84A-72D7EB25B0D4}" type="pres">
      <dgm:prSet presAssocID="{BD4830B7-A685-4352-AE4B-CDFADE050C63}" presName="node" presStyleLbl="node1" presStyleIdx="3" presStyleCnt="5" custRadScaleRad="124182" custRadScaleInc="21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8DB85-C80B-4769-ADD4-334786ACC344}" type="pres">
      <dgm:prSet presAssocID="{296F67B9-27D4-4668-8C4E-29E2B22D36A7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031341B3-4DAF-444C-8279-8E3D6FEF0DAE}" type="pres">
      <dgm:prSet presAssocID="{623C7755-1503-4C13-9500-BEBDBA24E907}" presName="node" presStyleLbl="node1" presStyleIdx="4" presStyleCnt="5" custRadScaleRad="102822" custRadScaleInc="54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6D1418-FBA3-453B-803D-CEA38185A4B1}" srcId="{42B80306-7860-4F80-ADFB-976828CDADBA}" destId="{BD4830B7-A685-4352-AE4B-CDFADE050C63}" srcOrd="3" destOrd="0" parTransId="{751CC20B-97E7-4A0B-B6FA-787DDC71107C}" sibTransId="{E31FC9C0-0CDC-4661-BD8F-C74C81BCC276}"/>
    <dgm:cxn modelId="{697C86E3-A8D5-4CA3-BC51-2B1FB531E457}" type="presOf" srcId="{4D97144A-166C-4CF7-B55D-C6D8495B3FDB}" destId="{1B459978-D4C2-4DD0-839F-4CFFBD47C76A}" srcOrd="0" destOrd="0" presId="urn:microsoft.com/office/officeart/2005/8/layout/radial4"/>
    <dgm:cxn modelId="{5C4588DB-721E-439F-8683-EAB44C2E4F29}" type="presOf" srcId="{623C7755-1503-4C13-9500-BEBDBA24E907}" destId="{031341B3-4DAF-444C-8279-8E3D6FEF0DAE}" srcOrd="0" destOrd="0" presId="urn:microsoft.com/office/officeart/2005/8/layout/radial4"/>
    <dgm:cxn modelId="{F77A6669-44A4-44D5-8707-63EFB5E05C71}" type="presOf" srcId="{06CCC0D3-D47D-4CF1-88DB-454EB636FE7F}" destId="{652DAEFA-4A55-482A-B073-97699B6A730D}" srcOrd="0" destOrd="0" presId="urn:microsoft.com/office/officeart/2005/8/layout/radial4"/>
    <dgm:cxn modelId="{9BE9F576-A9E4-4485-BC3B-963EDE35BB2D}" type="presOf" srcId="{61D180BD-B7D9-4727-990D-BF4C9FF74575}" destId="{DB0AA4D0-20B3-4EB7-B883-9A8BEE3A320A}" srcOrd="0" destOrd="0" presId="urn:microsoft.com/office/officeart/2005/8/layout/radial4"/>
    <dgm:cxn modelId="{0E3AB01A-2D98-4C2E-8935-F389192DA4CC}" srcId="{D46AAF6D-E749-4CFA-833E-1318B6D6547D}" destId="{42B80306-7860-4F80-ADFB-976828CDADBA}" srcOrd="0" destOrd="0" parTransId="{FECE2535-002C-4007-9B1B-91D73230412A}" sibTransId="{A34A2F3C-6C2C-4A53-8F6C-CD0BCD150C03}"/>
    <dgm:cxn modelId="{11C5ECAE-1B4F-4F58-990D-B6A1AF590F98}" type="presOf" srcId="{D46AAF6D-E749-4CFA-833E-1318B6D6547D}" destId="{9CCB759C-7A92-4130-B838-011530ABBF82}" srcOrd="0" destOrd="0" presId="urn:microsoft.com/office/officeart/2005/8/layout/radial4"/>
    <dgm:cxn modelId="{68AD6204-C4EF-4870-91E0-33516945B4BC}" type="presOf" srcId="{97BC5FB9-97EB-4199-BC9F-74DCED18D2F9}" destId="{276FE0AE-4390-4812-B56D-58F2F051BE47}" srcOrd="0" destOrd="0" presId="urn:microsoft.com/office/officeart/2005/8/layout/radial4"/>
    <dgm:cxn modelId="{7D6CACED-C0F0-4949-BDD8-451C85CCF3D6}" type="presOf" srcId="{2A7C4A63-73B3-40C5-AB54-0DA63C190C24}" destId="{F2C63110-CC96-4233-AE13-7F9C3120239B}" srcOrd="0" destOrd="0" presId="urn:microsoft.com/office/officeart/2005/8/layout/radial4"/>
    <dgm:cxn modelId="{06F05EEE-0312-41BC-8DB9-514F40B4EC63}" type="presOf" srcId="{296F67B9-27D4-4668-8C4E-29E2B22D36A7}" destId="{DBC8DB85-C80B-4769-ADD4-334786ACC344}" srcOrd="0" destOrd="0" presId="urn:microsoft.com/office/officeart/2005/8/layout/radial4"/>
    <dgm:cxn modelId="{22980C88-DB60-4368-B247-1B2E0F2BB74D}" type="presOf" srcId="{BD4830B7-A685-4352-AE4B-CDFADE050C63}" destId="{7F38B9B9-DF31-425D-B84A-72D7EB25B0D4}" srcOrd="0" destOrd="0" presId="urn:microsoft.com/office/officeart/2005/8/layout/radial4"/>
    <dgm:cxn modelId="{917D21C1-3701-4435-84A4-28E47728539F}" type="presOf" srcId="{42B80306-7860-4F80-ADFB-976828CDADBA}" destId="{89148582-E0DA-418C-ADBD-DEB9D2545488}" srcOrd="0" destOrd="0" presId="urn:microsoft.com/office/officeart/2005/8/layout/radial4"/>
    <dgm:cxn modelId="{EFD44067-D6AE-415E-A5FB-8D4261374981}" srcId="{42B80306-7860-4F80-ADFB-976828CDADBA}" destId="{61D180BD-B7D9-4727-990D-BF4C9FF74575}" srcOrd="1" destOrd="0" parTransId="{4D97144A-166C-4CF7-B55D-C6D8495B3FDB}" sibTransId="{AA616A6D-6F30-43CB-8547-CC73E8B70D81}"/>
    <dgm:cxn modelId="{63790F42-B584-4FA7-9E19-CB62B51F3BC0}" srcId="{42B80306-7860-4F80-ADFB-976828CDADBA}" destId="{BFD3509F-A3F9-4034-8BEE-C771262EF7B4}" srcOrd="2" destOrd="0" parTransId="{97BC5FB9-97EB-4199-BC9F-74DCED18D2F9}" sibTransId="{17A44DF9-0754-446D-BB7C-9266199E8CCC}"/>
    <dgm:cxn modelId="{6A584468-3B32-49E8-8689-1074DFD08D7E}" srcId="{42B80306-7860-4F80-ADFB-976828CDADBA}" destId="{623C7755-1503-4C13-9500-BEBDBA24E907}" srcOrd="4" destOrd="0" parTransId="{296F67B9-27D4-4668-8C4E-29E2B22D36A7}" sibTransId="{A542C468-72CC-4723-8329-59A94D2BE9EB}"/>
    <dgm:cxn modelId="{FBA0B122-DCA1-44F5-8025-20E2AA929978}" type="presOf" srcId="{BFD3509F-A3F9-4034-8BEE-C771262EF7B4}" destId="{E0D0ADD0-1124-42F9-8116-083779635C50}" srcOrd="0" destOrd="0" presId="urn:microsoft.com/office/officeart/2005/8/layout/radial4"/>
    <dgm:cxn modelId="{1B6B939F-1639-436A-9A05-94E18DAB5C72}" srcId="{42B80306-7860-4F80-ADFB-976828CDADBA}" destId="{06CCC0D3-D47D-4CF1-88DB-454EB636FE7F}" srcOrd="0" destOrd="0" parTransId="{2A7C4A63-73B3-40C5-AB54-0DA63C190C24}" sibTransId="{727A4372-53F2-45BC-8861-0A0F781DFF0E}"/>
    <dgm:cxn modelId="{227507C8-4EA5-4C9E-8EAF-2425791B528C}" type="presOf" srcId="{751CC20B-97E7-4A0B-B6FA-787DDC71107C}" destId="{6AF726F7-1718-4859-867B-1126DD49C988}" srcOrd="0" destOrd="0" presId="urn:microsoft.com/office/officeart/2005/8/layout/radial4"/>
    <dgm:cxn modelId="{4FD69F2F-3F62-4E8C-9757-AF203360C707}" type="presParOf" srcId="{9CCB759C-7A92-4130-B838-011530ABBF82}" destId="{89148582-E0DA-418C-ADBD-DEB9D2545488}" srcOrd="0" destOrd="0" presId="urn:microsoft.com/office/officeart/2005/8/layout/radial4"/>
    <dgm:cxn modelId="{238F8F90-E8A5-432E-965F-6B0201F47819}" type="presParOf" srcId="{9CCB759C-7A92-4130-B838-011530ABBF82}" destId="{F2C63110-CC96-4233-AE13-7F9C3120239B}" srcOrd="1" destOrd="0" presId="urn:microsoft.com/office/officeart/2005/8/layout/radial4"/>
    <dgm:cxn modelId="{C659813C-60A4-4FDF-AAF9-FA085687A9B8}" type="presParOf" srcId="{9CCB759C-7A92-4130-B838-011530ABBF82}" destId="{652DAEFA-4A55-482A-B073-97699B6A730D}" srcOrd="2" destOrd="0" presId="urn:microsoft.com/office/officeart/2005/8/layout/radial4"/>
    <dgm:cxn modelId="{291F4315-247B-4534-B599-CA903CFDE788}" type="presParOf" srcId="{9CCB759C-7A92-4130-B838-011530ABBF82}" destId="{1B459978-D4C2-4DD0-839F-4CFFBD47C76A}" srcOrd="3" destOrd="0" presId="urn:microsoft.com/office/officeart/2005/8/layout/radial4"/>
    <dgm:cxn modelId="{D4B7A526-097F-4452-A0DA-685FE58403F7}" type="presParOf" srcId="{9CCB759C-7A92-4130-B838-011530ABBF82}" destId="{DB0AA4D0-20B3-4EB7-B883-9A8BEE3A320A}" srcOrd="4" destOrd="0" presId="urn:microsoft.com/office/officeart/2005/8/layout/radial4"/>
    <dgm:cxn modelId="{6162A7D6-DA91-4E02-961F-FA716AA48D41}" type="presParOf" srcId="{9CCB759C-7A92-4130-B838-011530ABBF82}" destId="{276FE0AE-4390-4812-B56D-58F2F051BE47}" srcOrd="5" destOrd="0" presId="urn:microsoft.com/office/officeart/2005/8/layout/radial4"/>
    <dgm:cxn modelId="{6B3E6F35-164F-431E-8066-9509ECBA0154}" type="presParOf" srcId="{9CCB759C-7A92-4130-B838-011530ABBF82}" destId="{E0D0ADD0-1124-42F9-8116-083779635C50}" srcOrd="6" destOrd="0" presId="urn:microsoft.com/office/officeart/2005/8/layout/radial4"/>
    <dgm:cxn modelId="{01330243-E151-4AF3-B149-D0AB657C95A3}" type="presParOf" srcId="{9CCB759C-7A92-4130-B838-011530ABBF82}" destId="{6AF726F7-1718-4859-867B-1126DD49C988}" srcOrd="7" destOrd="0" presId="urn:microsoft.com/office/officeart/2005/8/layout/radial4"/>
    <dgm:cxn modelId="{28D41502-9852-4B51-B53F-356E7B550FF1}" type="presParOf" srcId="{9CCB759C-7A92-4130-B838-011530ABBF82}" destId="{7F38B9B9-DF31-425D-B84A-72D7EB25B0D4}" srcOrd="8" destOrd="0" presId="urn:microsoft.com/office/officeart/2005/8/layout/radial4"/>
    <dgm:cxn modelId="{E6EDE812-4E90-42AA-A50C-250DE0B89F25}" type="presParOf" srcId="{9CCB759C-7A92-4130-B838-011530ABBF82}" destId="{DBC8DB85-C80B-4769-ADD4-334786ACC344}" srcOrd="9" destOrd="0" presId="urn:microsoft.com/office/officeart/2005/8/layout/radial4"/>
    <dgm:cxn modelId="{D97F53BA-8B29-41BB-B1FC-33EEB74C0DBA}" type="presParOf" srcId="{9CCB759C-7A92-4130-B838-011530ABBF82}" destId="{031341B3-4DAF-444C-8279-8E3D6FEF0DA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48582-E0DA-418C-ADBD-DEB9D2545488}">
      <dsp:nvSpPr>
        <dsp:cNvPr id="0" name=""/>
        <dsp:cNvSpPr/>
      </dsp:nvSpPr>
      <dsp:spPr>
        <a:xfrm>
          <a:off x="2484277" y="36022"/>
          <a:ext cx="3672410" cy="4069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Развитие иноязычной </a:t>
          </a:r>
          <a:br>
            <a:rPr lang="ru-RU" sz="22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2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коммуникативной компетенции </a:t>
          </a:r>
          <a:br>
            <a:rPr lang="ru-RU" sz="22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2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в совокупности ее составляющих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3022089" y="631984"/>
        <a:ext cx="2596786" cy="2877562"/>
      </dsp:txXfrm>
    </dsp:sp>
    <dsp:sp modelId="{F2C63110-CC96-4233-AE13-7F9C3120239B}">
      <dsp:nvSpPr>
        <dsp:cNvPr id="0" name=""/>
        <dsp:cNvSpPr/>
      </dsp:nvSpPr>
      <dsp:spPr>
        <a:xfrm rot="7961955">
          <a:off x="717584" y="4243293"/>
          <a:ext cx="2606732" cy="63903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DAEFA-4A55-482A-B073-97699B6A730D}">
      <dsp:nvSpPr>
        <dsp:cNvPr id="0" name=""/>
        <dsp:cNvSpPr/>
      </dsp:nvSpPr>
      <dsp:spPr>
        <a:xfrm>
          <a:off x="72014" y="4668638"/>
          <a:ext cx="2130116" cy="17040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Социокультурная компетенция</a:t>
          </a:r>
          <a:endParaRPr lang="ru-RU" sz="2000" kern="1200" dirty="0"/>
        </a:p>
      </dsp:txBody>
      <dsp:txXfrm>
        <a:off x="121925" y="4718549"/>
        <a:ext cx="2030294" cy="1604271"/>
      </dsp:txXfrm>
    </dsp:sp>
    <dsp:sp modelId="{1B459978-D4C2-4DD0-839F-4CFFBD47C76A}">
      <dsp:nvSpPr>
        <dsp:cNvPr id="0" name=""/>
        <dsp:cNvSpPr/>
      </dsp:nvSpPr>
      <dsp:spPr>
        <a:xfrm rot="5349817">
          <a:off x="3669950" y="4557637"/>
          <a:ext cx="1383004" cy="63903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AA4D0-20B3-4EB7-B883-9A8BEE3A320A}">
      <dsp:nvSpPr>
        <dsp:cNvPr id="0" name=""/>
        <dsp:cNvSpPr/>
      </dsp:nvSpPr>
      <dsp:spPr>
        <a:xfrm>
          <a:off x="3306488" y="4716536"/>
          <a:ext cx="2130116" cy="17040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Языковая компетенция</a:t>
          </a:r>
          <a:endParaRPr lang="ru-RU" sz="2300" kern="1200" dirty="0"/>
        </a:p>
      </dsp:txBody>
      <dsp:txXfrm>
        <a:off x="3356399" y="4766447"/>
        <a:ext cx="2030294" cy="1604271"/>
      </dsp:txXfrm>
    </dsp:sp>
    <dsp:sp modelId="{276FE0AE-4390-4812-B56D-58F2F051BE47}">
      <dsp:nvSpPr>
        <dsp:cNvPr id="0" name=""/>
        <dsp:cNvSpPr/>
      </dsp:nvSpPr>
      <dsp:spPr>
        <a:xfrm rot="11037323">
          <a:off x="1099480" y="1573949"/>
          <a:ext cx="1313652" cy="63903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0ADD0-1124-42F9-8116-083779635C50}">
      <dsp:nvSpPr>
        <dsp:cNvPr id="0" name=""/>
        <dsp:cNvSpPr/>
      </dsp:nvSpPr>
      <dsp:spPr>
        <a:xfrm>
          <a:off x="35986" y="996113"/>
          <a:ext cx="2130116" cy="17040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Речевая компетенция</a:t>
          </a:r>
          <a:endParaRPr lang="ru-RU" sz="2300" kern="1200" dirty="0"/>
        </a:p>
      </dsp:txBody>
      <dsp:txXfrm>
        <a:off x="85897" y="1046024"/>
        <a:ext cx="2030294" cy="1604271"/>
      </dsp:txXfrm>
    </dsp:sp>
    <dsp:sp modelId="{6AF726F7-1718-4859-867B-1126DD49C988}">
      <dsp:nvSpPr>
        <dsp:cNvPr id="0" name=""/>
        <dsp:cNvSpPr/>
      </dsp:nvSpPr>
      <dsp:spPr>
        <a:xfrm rot="21417828">
          <a:off x="6233772" y="1613190"/>
          <a:ext cx="1379100" cy="63903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8B9B9-DF31-425D-B84A-72D7EB25B0D4}">
      <dsp:nvSpPr>
        <dsp:cNvPr id="0" name=""/>
        <dsp:cNvSpPr/>
      </dsp:nvSpPr>
      <dsp:spPr>
        <a:xfrm>
          <a:off x="6546846" y="1044137"/>
          <a:ext cx="2130116" cy="17040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Развитие и понимание воспитания</a:t>
          </a:r>
          <a:endParaRPr lang="ru-RU" sz="2300" kern="1200" dirty="0"/>
        </a:p>
      </dsp:txBody>
      <dsp:txXfrm>
        <a:off x="6596757" y="1094048"/>
        <a:ext cx="2030294" cy="1604271"/>
      </dsp:txXfrm>
    </dsp:sp>
    <dsp:sp modelId="{DBC8DB85-C80B-4769-ADD4-334786ACC344}">
      <dsp:nvSpPr>
        <dsp:cNvPr id="0" name=""/>
        <dsp:cNvSpPr/>
      </dsp:nvSpPr>
      <dsp:spPr>
        <a:xfrm rot="2803613">
          <a:off x="5338695" y="4223648"/>
          <a:ext cx="2618941" cy="63903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341B3-4DAF-444C-8279-8E3D6FEF0DAE}">
      <dsp:nvSpPr>
        <dsp:cNvPr id="0" name=""/>
        <dsp:cNvSpPr/>
      </dsp:nvSpPr>
      <dsp:spPr>
        <a:xfrm>
          <a:off x="6480719" y="4644537"/>
          <a:ext cx="2130116" cy="17040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Учебно-познавательная компетенция</a:t>
          </a:r>
          <a:endParaRPr lang="ru-RU" sz="2200" kern="1200" dirty="0"/>
        </a:p>
      </dsp:txBody>
      <dsp:txXfrm>
        <a:off x="6530630" y="4694448"/>
        <a:ext cx="2030294" cy="1604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A8748-3104-4046-8BCE-1AC000DCAF99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1BFD2-6842-4CD9-AEAA-B5DB6B29BF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684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1BFD2-6842-4CD9-AEAA-B5DB6B29BF8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51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eb3d2_8100a2b5_origи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72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7608"/>
            <a:ext cx="7772400" cy="230540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ПРЕПОДАВАНИЯ АНГЛИЙСКОГО ЯЗЫКА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5-Х КЛАССАХ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(введение ФГОС)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422108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3942348"/>
            <a:ext cx="403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Скобелева В.А.</a:t>
            </a:r>
          </a:p>
          <a:p>
            <a:r>
              <a:rPr lang="ru-RU" dirty="0" smtClean="0"/>
              <a:t>Выступление на педсовете март, 2015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8641"/>
            <a:ext cx="2747296" cy="40324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16633"/>
            <a:ext cx="878497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Чтение</a:t>
            </a:r>
            <a:endParaRPr lang="en-US" sz="3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читать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и понимать аутентичные 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тексты с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различной глубиной 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точностью проникновения 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их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в зависимости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вида чтения): 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пониманием основного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содержания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000" i="1" dirty="0">
                <a:latin typeface="Arial" panose="020B0604020202020204" pitchFamily="34" charset="0"/>
                <a:cs typeface="Arial" panose="020B0604020202020204" pitchFamily="34" charset="0"/>
              </a:rPr>
              <a:t>ознакомительное </a:t>
            </a:r>
            <a:r>
              <a:rPr lang="en-US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чтение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полным пониманием содержания (</a:t>
            </a:r>
            <a:r>
              <a:rPr lang="ru-RU" sz="3000" i="1" dirty="0">
                <a:latin typeface="Arial" panose="020B0604020202020204" pitchFamily="34" charset="0"/>
                <a:cs typeface="Arial" panose="020B0604020202020204" pitchFamily="34" charset="0"/>
              </a:rPr>
              <a:t>изучающее чтение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r>
              <a:rPr lang="ru-RU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выборочным пониманием нужной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интересующей/запрашиваемой информации (</a:t>
            </a:r>
            <a:r>
              <a:rPr lang="ru-RU" sz="3000" i="1" dirty="0">
                <a:latin typeface="Arial" panose="020B0604020202020204" pitchFamily="34" charset="0"/>
                <a:cs typeface="Arial" panose="020B0604020202020204" pitchFamily="34" charset="0"/>
              </a:rPr>
              <a:t>просмотровое/поисковое чтение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hool25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4860032" cy="64221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92080" y="44624"/>
            <a:ext cx="374441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</a:t>
            </a:r>
            <a:endParaRPr lang="en-US" sz="3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делать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различные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записи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(сокращать текст,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убирать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лишнее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составлять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текста;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заполнять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анкеты, бланки,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таблицы;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завершать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начатые </a:t>
            </a:r>
            <a:b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с опорой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на ранее </a:t>
            </a:r>
            <a:b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полученные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знания;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выполнять лексико-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грамматические упражнения.</a:t>
            </a:r>
            <a:b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" r="9520"/>
          <a:stretch/>
        </p:blipFill>
        <p:spPr>
          <a:xfrm>
            <a:off x="4644008" y="3284984"/>
            <a:ext cx="4248472" cy="34777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20880" cy="5274586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обучения в соответствии          с Федеральны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Государственным Образовательным Стандартом (ФГОС) предусматривает достижение </a:t>
            </a:r>
            <a:r>
              <a:rPr lang="ru-RU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личностных, </a:t>
            </a:r>
            <a:r>
              <a:rPr lang="ru-RU" sz="3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метапредметных</a:t>
            </a:r>
            <a:r>
              <a:rPr lang="en-US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и </a:t>
            </a:r>
            <a:r>
              <a:rPr lang="ru-RU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предметных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результатов освоения </a:t>
            </a:r>
            <a:b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учебного предмета.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60858744"/>
              </p:ext>
            </p:extLst>
          </p:nvPr>
        </p:nvGraphicFramePr>
        <p:xfrm>
          <a:off x="215516" y="116632"/>
          <a:ext cx="8712968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692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8182548.jpg"/>
          <p:cNvPicPr>
            <a:picLocks noChangeAspect="1"/>
          </p:cNvPicPr>
          <p:nvPr/>
        </p:nvPicPr>
        <p:blipFill rotWithShape="1">
          <a:blip r:embed="rId2"/>
          <a:srcRect l="10194" r="8089"/>
          <a:stretch/>
        </p:blipFill>
        <p:spPr>
          <a:xfrm>
            <a:off x="6876256" y="2851226"/>
            <a:ext cx="2016224" cy="25219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5" y="164247"/>
            <a:ext cx="8856983" cy="653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</a:p>
          <a:p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умения планировать свое речевое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и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неречевое поведение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коммуникативной компетенции, включая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умение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взаимодействовать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с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окружающими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выполняя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разные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социальные роли;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развитие исследовательских учебных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действий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включая навыки работы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информацией: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поиск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 выделение нужной информации,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обобщение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 фиксация информации;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14768"/>
            <a:ext cx="8568952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</a:p>
          <a:p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развитие смыслового чтения, включая умение определять тему, прогнозировать содержание текста по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заголовку/по клю­чевым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словам, выделять основную мысль, главные факты, опуская второстепенные, устанавливать логическую последова­тельность основных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фактов;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осуществление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регулятивных действий самонаблюдения, самоконтроля, самооценки в процессе коммуникативной дея­тельности на иностранном языке.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2100" y="258901"/>
            <a:ext cx="83503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Предметные результаты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кратко высказываться о фактах, событиях, используя такие типы речи, как описание, повествование, сообщение, а также эмоциональные и оценочные суждения;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3696688"/>
            <a:ext cx="4860032" cy="3044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передавать содержание, основную мысль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прочитанного     текста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b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56992"/>
            <a:ext cx="3744416" cy="3419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6"/>
          <a:stretch/>
        </p:blipFill>
        <p:spPr>
          <a:xfrm>
            <a:off x="5816674" y="2798867"/>
            <a:ext cx="3075806" cy="39425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71296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Предметные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b="1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делать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сообщения по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прочитанному (услышанному) тексту;</a:t>
            </a:r>
          </a:p>
          <a:p>
            <a:pPr>
              <a:lnSpc>
                <a:spcPct val="140000"/>
              </a:lnSpc>
            </a:pP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выражать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свое отношение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прочитанному (услышанному)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тексту;</a:t>
            </a:r>
          </a:p>
          <a:p>
            <a:pPr>
              <a:lnSpc>
                <a:spcPct val="140000"/>
              </a:lnSpc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высказываться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заданную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тему с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опорой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ключевые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слова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вопросы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241" y="3372077"/>
            <a:ext cx="44081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0" y="3933056"/>
            <a:ext cx="4086200" cy="27257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7768" y="116632"/>
            <a:ext cx="874846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Диалогическая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</a:t>
            </a:r>
            <a:endParaRPr lang="en-US" sz="3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5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Вести 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диалоги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этикетного 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характера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3х реплик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 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стороны каждого учащегося; </a:t>
            </a:r>
            <a:endParaRPr lang="en-US" sz="3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3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диалог </a:t>
            </a:r>
            <a:r>
              <a:rPr lang="ru-RU" sz="3000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расспрос </a:t>
            </a:r>
            <a:endParaRPr lang="en-US" sz="3000" u="sng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4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реплик со стороны каждого учащегося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3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3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диалог</a:t>
            </a:r>
            <a:r>
              <a:rPr lang="en-US" sz="3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побуждение </a:t>
            </a:r>
            <a:r>
              <a:rPr lang="ru-RU" sz="30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3000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действию </a:t>
            </a:r>
            <a:endParaRPr lang="en-US" sz="3000" u="sng" dirty="0"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2х реплик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 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стороны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каждого учащегося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7"/>
          <a:stretch/>
        </p:blipFill>
        <p:spPr>
          <a:xfrm>
            <a:off x="5148064" y="4386643"/>
            <a:ext cx="3528392" cy="2344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7155"/>
            <a:ext cx="4031751" cy="30238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3968" y="116632"/>
            <a:ext cx="468052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Аудирование</a:t>
            </a:r>
            <a:endParaRPr lang="en-US" sz="3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прогнозировать содержани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текста по началу сообщения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понимать основное</a:t>
            </a:r>
            <a:endParaRPr lang="ru-RU" sz="3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996952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кратких аутентичных прагматических текстов;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выделять 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нужную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информацию;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основную тему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текста;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выделить 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главные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игнорировать 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незнакомый языковой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материал, не 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мешающий выполнению речевой задачи. </a:t>
            </a:r>
            <a:b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044958"/>
            <a:ext cx="1656184" cy="276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360</Words>
  <Application>Microsoft Office PowerPoint</Application>
  <PresentationFormat>Экран (4:3)</PresentationFormat>
  <Paragraphs>66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ПРОБЛЕМЫ  ПРЕПОДАВАНИЯ АНГЛИЙСКОГО ЯЗЫКА  В 5-Х КЛАССАХ (введение ФГОС)</vt:lpstr>
      <vt:lpstr>Программа обучения в соответствии          с Федеральным Государственным Образовательным Стандартом (ФГОС) предусматривает достижение личностных, метапредметных  и предметных  результатов освоения  учебного предмета.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Люда</dc:creator>
  <cp:lastModifiedBy>Татьяна Ивановна</cp:lastModifiedBy>
  <cp:revision>54</cp:revision>
  <dcterms:created xsi:type="dcterms:W3CDTF">2015-11-02T11:45:20Z</dcterms:created>
  <dcterms:modified xsi:type="dcterms:W3CDTF">2016-09-15T08:18:40Z</dcterms:modified>
</cp:coreProperties>
</file>