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561"/>
    <a:srgbClr val="33A4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71508-1ECA-488F-8186-1C1C3CCE3132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35F44-0286-4963-A2E0-96188732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E6B4-57A0-4D6A-BD07-49ED847D5C9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1347-FCC4-4F7F-803E-EA66FB034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6552728" cy="33123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Методическое объединение гуманитарно – эстетического цикла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1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030564" cy="2394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7402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 МО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Герман О.А. учитель музыки и МХК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Фомина Т.В. учитель истории и обществознания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Маняк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Е.В.    учитель изобразительного искусства 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Шабунова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О.С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учитель истории, обществознания, краеведения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Бигоидзе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 М. учитель истории и обществознания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Россаль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С.А. учитель истории и обществознания 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928662" y="3760797"/>
          <a:ext cx="7000924" cy="309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338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 – 2016 учебный год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857364"/>
            <a:ext cx="7472386" cy="461658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Герман О.А.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Курсы ПК»Моделирование современного урока в условиях реализации ФГОС».ГБОУ ДПО ТОИУУ декабрь 2015г. 16 часов. </a:t>
            </a:r>
          </a:p>
          <a:p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Бигоидзе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Л.М.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Курсы ПК ГБОУ ДПО ТОИУУ март 2016г. 108 часов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7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Публикации учителей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678"/>
            <a:ext cx="7467600" cy="4402274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</a:rPr>
              <a:t>Маняк</a:t>
            </a:r>
            <a:r>
              <a:rPr lang="ru-RU" sz="4000" b="1" dirty="0" smtClean="0">
                <a:solidFill>
                  <a:srgbClr val="C00000"/>
                </a:solidFill>
              </a:rPr>
              <a:t> Е.В. </a:t>
            </a:r>
            <a:r>
              <a:rPr lang="ru-RU" sz="3200" dirty="0" smtClean="0"/>
              <a:t>«Выразительные средства графики» </a:t>
            </a:r>
            <a:r>
              <a:rPr lang="ru-RU" sz="3200" dirty="0" err="1" smtClean="0"/>
              <a:t>Завуч.Инфо</a:t>
            </a:r>
            <a:r>
              <a:rPr lang="ru-RU" sz="3200" dirty="0" smtClean="0"/>
              <a:t> октябрь 2015 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379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Выступления с презентацией опыта работы</a:t>
            </a:r>
            <a:r>
              <a:rPr lang="ru-RU" sz="4000" b="1" dirty="0" smtClean="0">
                <a:solidFill>
                  <a:srgbClr val="FF0000"/>
                </a:solidFill>
              </a:rPr>
              <a:t>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Герман О.А.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«Патриотическое воспитание на уроках музыки»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СОШ №1 август 2015 г.</a:t>
            </a:r>
          </a:p>
          <a:p>
            <a:pPr marL="0" indent="0">
              <a:buNone/>
            </a:pPr>
            <a:r>
              <a:rPr lang="ru-RU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Шабунова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О.С.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«Организация учебной исследовательской деятельности учащихся.» МОУ СОШ №50.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«Игровые технологии на уроках истории». Август  2016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6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КОНКУРСЕ РЕФЕРАТОВ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ШАБУНОВА О.С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Городской конкурс рефератов по истории. Участвовала Тихомирова Анна 9В класс.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Тема:»Роль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личности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Ю.Долгорукого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истории».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8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олимпиадах, конкурсах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Маняк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Е.В.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ДДМ. Конкурс «Семейный герб».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Конкурс «Звезда дневная и ночная»(5 участников)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Конкурс Управления Образования «Человек и книга».               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Свидетельсво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 участии.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Ботанический сад «Сады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Джидая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ПризерДанильченко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Анастасия 8б класс.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Конкурс «Дороги, которые мы выбираем».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Печенюк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Елизавета 3 место.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«Краеведческий музей». Призер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Беребеня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Марина 5б класс. </a:t>
            </a:r>
          </a:p>
          <a:p>
            <a:pPr marL="0" indent="0"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Шабунова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О.С.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Участие в олимпиаде по истории «Витязь» 5 класс. Гимназия №8, март 2016 г.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6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учащихся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530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900222"/>
                <a:gridCol w="2057400"/>
                <a:gridCol w="2057400"/>
              </a:tblGrid>
              <a:tr h="642635"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 учителя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r>
                        <a:rPr lang="ru-RU" dirty="0" err="1" smtClean="0"/>
                        <a:t>обученности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1687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Герман О.А.</a:t>
                      </a:r>
                    </a:p>
                    <a:p>
                      <a:r>
                        <a:rPr lang="ru-RU" dirty="0" smtClean="0"/>
                        <a:t>Музыка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МХК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5-ые классы </a:t>
                      </a:r>
                    </a:p>
                    <a:p>
                      <a:r>
                        <a:rPr lang="ru-RU" dirty="0" smtClean="0"/>
                        <a:t>6-ые классы </a:t>
                      </a:r>
                    </a:p>
                    <a:p>
                      <a:r>
                        <a:rPr lang="ru-RU" dirty="0" smtClean="0"/>
                        <a:t>7-ые классы </a:t>
                      </a:r>
                    </a:p>
                    <a:p>
                      <a:r>
                        <a:rPr lang="ru-RU" dirty="0" smtClean="0"/>
                        <a:t>8-ые классы </a:t>
                      </a:r>
                    </a:p>
                    <a:p>
                      <a:r>
                        <a:rPr lang="ru-RU" dirty="0" smtClean="0"/>
                        <a:t>9-ые классы </a:t>
                      </a:r>
                    </a:p>
                    <a:p>
                      <a:r>
                        <a:rPr lang="ru-RU" dirty="0" smtClean="0"/>
                        <a:t>10-ые классы </a:t>
                      </a:r>
                    </a:p>
                    <a:p>
                      <a:r>
                        <a:rPr lang="ru-RU" dirty="0" smtClean="0"/>
                        <a:t>11-ые классы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98% </a:t>
                      </a:r>
                    </a:p>
                    <a:p>
                      <a:r>
                        <a:rPr lang="ru-RU" dirty="0" smtClean="0"/>
                        <a:t>96,7% </a:t>
                      </a:r>
                    </a:p>
                    <a:p>
                      <a:r>
                        <a:rPr lang="ru-RU" dirty="0" smtClean="0"/>
                        <a:t>96,5% </a:t>
                      </a:r>
                    </a:p>
                    <a:p>
                      <a:r>
                        <a:rPr lang="ru-RU" dirty="0" smtClean="0"/>
                        <a:t>89% </a:t>
                      </a:r>
                    </a:p>
                    <a:p>
                      <a:r>
                        <a:rPr lang="ru-RU" dirty="0" smtClean="0"/>
                        <a:t>89% </a:t>
                      </a:r>
                    </a:p>
                    <a:p>
                      <a:r>
                        <a:rPr lang="ru-RU" dirty="0" smtClean="0"/>
                        <a:t>85,5 </a:t>
                      </a:r>
                    </a:p>
                    <a:p>
                      <a:r>
                        <a:rPr lang="ru-RU" dirty="0" smtClean="0"/>
                        <a:t>96%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 </a:t>
                      </a:r>
                    </a:p>
                    <a:p>
                      <a:r>
                        <a:rPr lang="ru-RU" dirty="0" smtClean="0"/>
                        <a:t>4,7 </a:t>
                      </a:r>
                    </a:p>
                    <a:p>
                      <a:r>
                        <a:rPr lang="ru-RU" dirty="0" smtClean="0"/>
                        <a:t>4,5 </a:t>
                      </a:r>
                    </a:p>
                    <a:p>
                      <a:r>
                        <a:rPr lang="ru-RU" dirty="0" smtClean="0"/>
                        <a:t>4,3 </a:t>
                      </a:r>
                    </a:p>
                    <a:p>
                      <a:r>
                        <a:rPr lang="ru-RU" dirty="0" smtClean="0"/>
                        <a:t>4,3 </a:t>
                      </a:r>
                    </a:p>
                    <a:p>
                      <a:r>
                        <a:rPr lang="ru-RU" baseline="0" dirty="0" smtClean="0"/>
                        <a:t>4,2 </a:t>
                      </a:r>
                    </a:p>
                    <a:p>
                      <a:r>
                        <a:rPr lang="ru-RU" baseline="0" dirty="0" smtClean="0"/>
                        <a:t>4,5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736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Маняк</a:t>
                      </a:r>
                      <a:r>
                        <a:rPr lang="ru-RU" dirty="0" smtClean="0"/>
                        <a:t> Е.В. </a:t>
                      </a:r>
                    </a:p>
                    <a:p>
                      <a:r>
                        <a:rPr lang="ru-RU" dirty="0" smtClean="0"/>
                        <a:t>ИЗО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5-классы </a:t>
                      </a:r>
                    </a:p>
                    <a:p>
                      <a:r>
                        <a:rPr lang="ru-RU" dirty="0" smtClean="0"/>
                        <a:t>6-ые классы </a:t>
                      </a:r>
                    </a:p>
                    <a:p>
                      <a:r>
                        <a:rPr lang="ru-RU" dirty="0" smtClean="0"/>
                        <a:t>7-ые классы </a:t>
                      </a:r>
                    </a:p>
                    <a:p>
                      <a:r>
                        <a:rPr lang="ru-RU" dirty="0" smtClean="0"/>
                        <a:t>8-ые классы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</a:t>
                      </a:r>
                    </a:p>
                    <a:p>
                      <a:r>
                        <a:rPr lang="ru-RU" dirty="0" smtClean="0"/>
                        <a:t>100% </a:t>
                      </a:r>
                    </a:p>
                    <a:p>
                      <a:r>
                        <a:rPr lang="ru-RU" dirty="0" smtClean="0"/>
                        <a:t>98% </a:t>
                      </a:r>
                    </a:p>
                    <a:p>
                      <a:r>
                        <a:rPr lang="ru-RU" dirty="0" smtClean="0"/>
                        <a:t>98%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4,7 </a:t>
                      </a:r>
                    </a:p>
                    <a:p>
                      <a:r>
                        <a:rPr lang="ru-RU" dirty="0" smtClean="0"/>
                        <a:t>4,7 </a:t>
                      </a:r>
                    </a:p>
                    <a:p>
                      <a:r>
                        <a:rPr lang="ru-RU" dirty="0" smtClean="0"/>
                        <a:t>4,6 </a:t>
                      </a:r>
                    </a:p>
                    <a:p>
                      <a:r>
                        <a:rPr lang="ru-RU" dirty="0" smtClean="0"/>
                        <a:t>4,6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213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Бигоидзе</a:t>
                      </a:r>
                      <a:r>
                        <a:rPr lang="ru-RU" dirty="0" smtClean="0"/>
                        <a:t> Л.М. </a:t>
                      </a:r>
                    </a:p>
                    <a:p>
                      <a:r>
                        <a:rPr lang="ru-RU" dirty="0" smtClean="0"/>
                        <a:t>Обществознание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История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5-ые классы </a:t>
                      </a:r>
                    </a:p>
                    <a:p>
                      <a:r>
                        <a:rPr lang="ru-RU" dirty="0" smtClean="0"/>
                        <a:t>6-ые классы </a:t>
                      </a:r>
                    </a:p>
                    <a:p>
                      <a:r>
                        <a:rPr lang="ru-RU" dirty="0" smtClean="0"/>
                        <a:t>7-классы </a:t>
                      </a:r>
                    </a:p>
                    <a:p>
                      <a:r>
                        <a:rPr lang="ru-RU" dirty="0" smtClean="0"/>
                        <a:t>6-ые классы </a:t>
                      </a:r>
                    </a:p>
                    <a:p>
                      <a:r>
                        <a:rPr lang="ru-RU" dirty="0" smtClean="0"/>
                        <a:t>7-ые классы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96,7% </a:t>
                      </a:r>
                    </a:p>
                    <a:p>
                      <a:r>
                        <a:rPr lang="ru-RU" dirty="0" smtClean="0"/>
                        <a:t>99% </a:t>
                      </a:r>
                    </a:p>
                    <a:p>
                      <a:r>
                        <a:rPr lang="ru-RU" dirty="0" smtClean="0"/>
                        <a:t>100% </a:t>
                      </a:r>
                    </a:p>
                    <a:p>
                      <a:r>
                        <a:rPr lang="ru-RU" dirty="0" smtClean="0"/>
                        <a:t>76,5% </a:t>
                      </a:r>
                    </a:p>
                    <a:p>
                      <a:r>
                        <a:rPr lang="ru-RU" dirty="0" smtClean="0"/>
                        <a:t>78,5%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 </a:t>
                      </a:r>
                    </a:p>
                    <a:p>
                      <a:r>
                        <a:rPr lang="ru-RU" dirty="0" smtClean="0"/>
                        <a:t>4, </a:t>
                      </a:r>
                    </a:p>
                    <a:p>
                      <a:r>
                        <a:rPr lang="ru-RU" dirty="0" smtClean="0"/>
                        <a:t>4,1 </a:t>
                      </a:r>
                    </a:p>
                    <a:p>
                      <a:r>
                        <a:rPr lang="ru-RU" dirty="0" smtClean="0"/>
                        <a:t>3,98 </a:t>
                      </a:r>
                    </a:p>
                    <a:p>
                      <a:r>
                        <a:rPr lang="ru-RU" dirty="0" smtClean="0"/>
                        <a:t>3,85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75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858412" cy="10715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Качество </a:t>
            </a:r>
            <a:r>
              <a:rPr lang="ru-RU" sz="3600" dirty="0" err="1" smtClean="0"/>
              <a:t>обученности</a:t>
            </a:r>
            <a:r>
              <a:rPr lang="ru-RU" sz="3600" dirty="0" smtClean="0"/>
              <a:t> (продолжение)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82878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Ф.И.О.учителя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r>
                        <a:rPr lang="ru-RU" dirty="0" err="1" smtClean="0"/>
                        <a:t>обученности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Фомина Т.В. </a:t>
                      </a:r>
                    </a:p>
                    <a:p>
                      <a:r>
                        <a:rPr lang="ru-RU" dirty="0" smtClean="0"/>
                        <a:t>Краеведение </a:t>
                      </a:r>
                    </a:p>
                    <a:p>
                      <a:r>
                        <a:rPr lang="ru-RU" dirty="0" smtClean="0"/>
                        <a:t>История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 9-ые классы</a:t>
                      </a:r>
                    </a:p>
                    <a:p>
                      <a:r>
                        <a:rPr lang="ru-RU" dirty="0" smtClean="0"/>
                        <a:t>10-ые классы </a:t>
                      </a:r>
                    </a:p>
                    <a:p>
                      <a:r>
                        <a:rPr lang="ru-RU" dirty="0" smtClean="0"/>
                        <a:t>11-ые классы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10-ые классы </a:t>
                      </a:r>
                    </a:p>
                    <a:p>
                      <a:r>
                        <a:rPr lang="ru-RU" dirty="0" smtClean="0"/>
                        <a:t>11-ые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61,6% </a:t>
                      </a:r>
                    </a:p>
                    <a:p>
                      <a:r>
                        <a:rPr lang="ru-RU" dirty="0" smtClean="0"/>
                        <a:t>75% </a:t>
                      </a:r>
                    </a:p>
                    <a:p>
                      <a:r>
                        <a:rPr lang="ru-RU" dirty="0" smtClean="0"/>
                        <a:t>97,5%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85,5% </a:t>
                      </a:r>
                    </a:p>
                    <a:p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3,6 </a:t>
                      </a:r>
                    </a:p>
                    <a:p>
                      <a:r>
                        <a:rPr lang="ru-RU" dirty="0" smtClean="0"/>
                        <a:t>4,25 </a:t>
                      </a:r>
                    </a:p>
                    <a:p>
                      <a:r>
                        <a:rPr lang="ru-RU" dirty="0" smtClean="0"/>
                        <a:t>4,18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4,2 </a:t>
                      </a:r>
                    </a:p>
                    <a:p>
                      <a:r>
                        <a:rPr lang="ru-RU" dirty="0" smtClean="0"/>
                        <a:t>4,08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Россаль</a:t>
                      </a:r>
                      <a:r>
                        <a:rPr lang="ru-RU" dirty="0" smtClean="0"/>
                        <a:t> С.А. </a:t>
                      </a:r>
                    </a:p>
                    <a:p>
                      <a:r>
                        <a:rPr lang="ru-RU" dirty="0" smtClean="0"/>
                        <a:t>История </a:t>
                      </a:r>
                    </a:p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8-ые классы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62,5% </a:t>
                      </a:r>
                    </a:p>
                    <a:p>
                      <a:r>
                        <a:rPr lang="ru-RU" dirty="0" smtClean="0"/>
                        <a:t>63%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3,6 </a:t>
                      </a:r>
                    </a:p>
                    <a:p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Шабунова</a:t>
                      </a:r>
                      <a:r>
                        <a:rPr lang="ru-RU" dirty="0" smtClean="0"/>
                        <a:t> О.С.</a:t>
                      </a:r>
                    </a:p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5-классы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3,9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9-ые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3,7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9-ые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462</Words>
  <Application>Microsoft Office PowerPoint</Application>
  <PresentationFormat>Экран (4:3)</PresentationFormat>
  <Paragraphs>157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Методическое объединение гуманитарно – эстетического цикла</vt:lpstr>
      <vt:lpstr>    </vt:lpstr>
      <vt:lpstr>Повышение квалификации  2015 – 2016 учебный год</vt:lpstr>
      <vt:lpstr>Публикации учителей</vt:lpstr>
      <vt:lpstr>Выступления с презентацией опыта работы.</vt:lpstr>
      <vt:lpstr>УЧАСТИЕ В КОНКУРСЕ РЕФЕРАТОВ</vt:lpstr>
      <vt:lpstr>Участие в олимпиадах, конкурсах.</vt:lpstr>
      <vt:lpstr>Качество обученности учащихся</vt:lpstr>
      <vt:lpstr>Качество обученности (продолжение)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гуманитарно – эстетического цикла</dc:title>
  <dc:creator>Ольга</dc:creator>
  <cp:lastModifiedBy>Яровая Екатерина</cp:lastModifiedBy>
  <cp:revision>41</cp:revision>
  <dcterms:created xsi:type="dcterms:W3CDTF">2016-05-23T05:59:12Z</dcterms:created>
  <dcterms:modified xsi:type="dcterms:W3CDTF">2016-08-29T14:54:29Z</dcterms:modified>
</cp:coreProperties>
</file>