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2" r:id="rId3"/>
    <p:sldId id="265" r:id="rId4"/>
    <p:sldId id="269" r:id="rId5"/>
    <p:sldId id="270" r:id="rId6"/>
    <p:sldId id="272" r:id="rId7"/>
    <p:sldId id="258" r:id="rId8"/>
    <p:sldId id="275" r:id="rId9"/>
    <p:sldId id="278" r:id="rId10"/>
    <p:sldId id="277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ED1"/>
    <a:srgbClr val="6D2B91"/>
    <a:srgbClr val="6600CC"/>
    <a:srgbClr val="DE5A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19" autoAdjust="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9BDF5E-223B-478A-8C8A-CFEB8E15795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88BBD-A0C5-4792-A05D-EFB6C937C1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heba.ru/prof/90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70892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Дизайнер-модельер одежды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44208" y="4633682"/>
            <a:ext cx="2376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Работу выполнила: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Потехина Евгения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ученица 4б класса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Жукова Жанна Ивановна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466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414592" cy="648072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90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i="1" dirty="0">
              <a:solidFill>
                <a:srgbClr val="090E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4464496" cy="5267672"/>
          </a:xfrm>
        </p:spPr>
        <p:txBody>
          <a:bodyPr>
            <a:normAutofit fontScale="92500"/>
          </a:bodyPr>
          <a:lstStyle/>
          <a:p>
            <a:r>
              <a:rPr lang="ru-RU" sz="2000" b="1" u="sng" dirty="0" smtClean="0"/>
              <a:t>Почему я выбрала эту профессию?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очень нравится профессия дизайнера одежды, потому что мне нравится  придумывать новую одежду для людей. В свободное время я придумываю и зарисовываю эскизы новой одежды. Ещё я часто рассматриваю книги и журналы, где нарисована одежда, которую носили раньше, носят сейчас. Если по телевизору показывают интересные программы про то, как нужно правильно и красиво одеваться, я всегда их смотрю.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я стану взрослой, то я попробую сшить то, что придумала сама. Сначала для кукол, ну, а потом для себя.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кажется, что у меня интерес к этой профессии сохранится и в будущем.</a:t>
            </a:r>
          </a:p>
          <a:p>
            <a:endParaRPr lang="ru-RU" sz="2000" dirty="0" smtClean="0"/>
          </a:p>
          <a:p>
            <a:endParaRPr lang="ru-RU" sz="2000" b="1" u="sng" dirty="0"/>
          </a:p>
        </p:txBody>
      </p:sp>
      <p:pic>
        <p:nvPicPr>
          <p:cNvPr id="22532" name="Picture 4" descr="http://newkursy.ru/sites/default/files/modelirovanieodegdi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120" y="1124743"/>
            <a:ext cx="3941172" cy="48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62068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90ED1"/>
                </a:solidFill>
              </a:rPr>
              <a:t>Ресурсы </a:t>
            </a:r>
          </a:p>
          <a:p>
            <a:pPr algn="ctr"/>
            <a:r>
              <a:rPr lang="ru-RU" dirty="0" smtClean="0"/>
              <a:t>Материал из </a:t>
            </a:r>
            <a:r>
              <a:rPr lang="ru-RU" dirty="0" err="1" smtClean="0"/>
              <a:t>Википедии</a:t>
            </a:r>
            <a:r>
              <a:rPr lang="ru-RU" dirty="0" smtClean="0"/>
              <a:t> — свободной энциклопедии http://ru.wikipedia.org</a:t>
            </a:r>
            <a:r>
              <a:rPr lang="ru-RU" b="1" dirty="0" smtClean="0"/>
              <a:t>/ </a:t>
            </a:r>
            <a:r>
              <a:rPr lang="ru-RU" dirty="0" smtClean="0"/>
              <a:t>Дизайнер-модельер </a:t>
            </a:r>
            <a:r>
              <a:rPr lang="ru-RU" dirty="0" smtClean="0">
                <a:hlinkClick r:id="rId2"/>
              </a:rPr>
              <a:t>http://www.ucheba.ru/prof/909</a:t>
            </a:r>
            <a:endParaRPr lang="ru-RU" dirty="0" smtClean="0"/>
          </a:p>
          <a:p>
            <a:pPr algn="ctr"/>
            <a:r>
              <a:rPr lang="ru-RU" dirty="0" smtClean="0"/>
              <a:t> Дизайнер одежды http://www.profguide.ru/professions/fashion_designer.html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8215064" cy="1152128"/>
          </a:xfrm>
        </p:spPr>
        <p:txBody>
          <a:bodyPr>
            <a:normAutofit/>
          </a:bodyPr>
          <a:lstStyle/>
          <a:p>
            <a:pPr algn="l"/>
            <a:r>
              <a:rPr lang="ru-RU" sz="3100" u="sng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показать важность профессии </a:t>
            </a:r>
            <a:r>
              <a:rPr lang="ru-RU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«Дизайнер-модельер одежды»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5472608" cy="4896544"/>
          </a:xfrm>
        </p:spPr>
        <p:txBody>
          <a:bodyPr/>
          <a:lstStyle/>
          <a:p>
            <a:pPr algn="l"/>
            <a:r>
              <a:rPr lang="ru-RU" sz="2800" b="1" u="sng" dirty="0" smtClean="0">
                <a:solidFill>
                  <a:srgbClr val="090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дать понятие и описать профессию «Дизайнер-модельер одежды»;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должен знать дизайнер-модельер  и какими профессиональными качествами обладать;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выделить плюсы и минусы профессии.</a:t>
            </a:r>
          </a:p>
          <a:p>
            <a:pPr algn="l">
              <a:buFontTx/>
              <a:buChar char="-"/>
            </a:pP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playing-field.ru/img/2015/052212/2144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612468" cy="305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тличие дизайнера одежды от модель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622487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4824536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90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МОДЕЛЬЕР - ДИЗАЙНЕР </a:t>
            </a:r>
            <a:r>
              <a:rPr lang="ru-RU" dirty="0" smtClean="0"/>
              <a:t>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это изобретатель. Он придумывает, предлагает детали модели одежды, аксессуаров и художественные дополнения, которых не было раньше, и адаптирует их к повседневному применению. Умение сделать эскиз, максимально воплощающий полет фантазии, передающий богатство тканей, неожиданный силуэт или особенности деталей - основа его работы. При создании оригинального образа или разработки стиля дизайнер использует собственные наработки или предложенные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кутюрье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 модных показах. Главное - авторская идея. При этом модельеру необходимо учитывать тенденции моды, возрастные особенности и потребности тех, кто будет «носить» на себе их идеи, климатические особенности региона и времена года. В России путь от начинающего модельера до известного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кутюрье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тернист и долог, большинство дизайнеров считают собственную карьеру состоявшейся уже тогда, когда к ним начинают поступать заказы на изготовление эскизов моделей.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869160"/>
            <a:ext cx="3672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 модельеры, которым удалось сделать из своего имени бренд и открыть дом мод, занимаются не только творчеством, но и ведением бизнеса, контролем процесса изготовления фирменной продукции.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Известные модельеры.</a:t>
            </a:r>
            <a:endParaRPr lang="ru-RU" dirty="0"/>
          </a:p>
        </p:txBody>
      </p:sp>
      <p:pic>
        <p:nvPicPr>
          <p:cNvPr id="15362" name="Picture 2" descr="http://st3-fashiony.ru/pic/style/pic/2356/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052736"/>
            <a:ext cx="1872207" cy="23042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Вячеслав Зайцев</a:t>
            </a:r>
            <a:endParaRPr lang="ru-RU" b="1" dirty="0">
              <a:solidFill>
                <a:srgbClr val="090E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Коко Шанель / Gabrielle Coco Cha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1800200" cy="2304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7783" y="3429000"/>
            <a:ext cx="165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Коко </a:t>
            </a:r>
            <a:r>
              <a:rPr lang="ru-RU" b="1" dirty="0" err="1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Шанель</a:t>
            </a:r>
            <a:endParaRPr lang="ru-RU" b="1" dirty="0">
              <a:solidFill>
                <a:srgbClr val="090E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Кристиан Диор / Christian D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1944217" cy="2304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Кристиан</a:t>
            </a:r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 Диор</a:t>
            </a:r>
            <a:endParaRPr lang="ru-RU" b="1" dirty="0">
              <a:solidFill>
                <a:srgbClr val="090E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Алена Ахмадуллина / Alena Akhmadull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124744"/>
            <a:ext cx="1944216" cy="223224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516216" y="3429000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Алена Ахмадуллина</a:t>
            </a:r>
          </a:p>
          <a:p>
            <a:endParaRPr lang="ru-RU" dirty="0"/>
          </a:p>
        </p:txBody>
      </p:sp>
      <p:pic>
        <p:nvPicPr>
          <p:cNvPr id="15372" name="Picture 12" descr="Джорджио Армани / Giorgio Arma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1872208" cy="223224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79513" y="60932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Джорджио</a:t>
            </a:r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 Армани</a:t>
            </a:r>
          </a:p>
          <a:p>
            <a:endParaRPr lang="ru-RU" dirty="0"/>
          </a:p>
        </p:txBody>
      </p:sp>
      <p:pic>
        <p:nvPicPr>
          <p:cNvPr id="15374" name="Picture 14" descr="Пьер Карден / Pierre  Card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7" y="3789040"/>
            <a:ext cx="1800201" cy="223224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483769" y="609329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Пьер </a:t>
            </a:r>
            <a:r>
              <a:rPr lang="ru-RU" b="1" dirty="0" err="1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Карден</a:t>
            </a:r>
            <a:endParaRPr lang="ru-RU" b="1" dirty="0" smtClean="0">
              <a:solidFill>
                <a:srgbClr val="090ED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" name="Содержимое 6" descr="91.jpg"/>
          <p:cNvPicPr>
            <a:picLocks noGrp="1" noChangeAspect="1"/>
          </p:cNvPicPr>
          <p:nvPr>
            <p:ph sz="quarter" idx="2"/>
          </p:nvPr>
        </p:nvPicPr>
        <p:blipFill>
          <a:blip r:embed="rId8" cstate="print"/>
          <a:stretch>
            <a:fillRect/>
          </a:stretch>
        </p:blipFill>
        <p:spPr>
          <a:xfrm>
            <a:off x="4644008" y="4005064"/>
            <a:ext cx="1800200" cy="2016224"/>
          </a:xfrm>
        </p:spPr>
      </p:pic>
      <p:sp>
        <p:nvSpPr>
          <p:cNvPr id="28" name="TextBox 27"/>
          <p:cNvSpPr txBox="1"/>
          <p:nvPr/>
        </p:nvSpPr>
        <p:spPr>
          <a:xfrm>
            <a:off x="4716017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Ив Сен-Лоран </a:t>
            </a:r>
            <a:endParaRPr lang="ru-RU" b="1" dirty="0">
              <a:solidFill>
                <a:srgbClr val="090E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8" name="Picture 18" descr="Джанни Версаче / Djanny Versa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933056"/>
            <a:ext cx="1728192" cy="214312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732240" y="6093297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b="1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Версаче</a:t>
            </a:r>
            <a:endParaRPr lang="ru-RU" b="1" dirty="0" smtClean="0">
              <a:solidFill>
                <a:srgbClr val="090ED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DE5AD8"/>
                </a:solidFill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  <a:endParaRPr lang="ru-RU" sz="3600" dirty="0">
              <a:solidFill>
                <a:srgbClr val="DE5A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334744" cy="424847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индивидуальность и воображение;</a:t>
            </a:r>
            <a:b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умение рисовать, делать эскиз одежды и аксессуаров для разных стилей; </a:t>
            </a:r>
            <a:b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строить выкройку, раскраивать ткань;</a:t>
            </a:r>
            <a:b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 обладать определенными знаниями в мире моды и эстетическим вкусом;</a:t>
            </a:r>
          </a:p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коммуникабельность;</a:t>
            </a:r>
          </a:p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творчество;</a:t>
            </a:r>
          </a:p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терпение, трудолюбие, усидчивость.</a:t>
            </a:r>
            <a:endParaRPr lang="ru-RU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intercourier.com.ua/images/ukraine/ukraine_event/karl-lagerfel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73630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800" b="1" i="1" u="sng" dirty="0" smtClean="0">
                <a:latin typeface="Times New Roman" pitchFamily="18" charset="0"/>
                <a:cs typeface="Times New Roman" pitchFamily="18" charset="0"/>
              </a:rPr>
              <a:t>Что должен знать и уметь модельер.</a:t>
            </a:r>
            <a:endParaRPr lang="ru-RU" sz="3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1628800"/>
            <a:ext cx="4104456" cy="42484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1. Способности к рисованию и черчению.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2. Отличное </a:t>
            </a:r>
            <a:r>
              <a:rPr lang="ru-RU" sz="2400" dirty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зрение </a:t>
            </a: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и точный </a:t>
            </a:r>
            <a:r>
              <a:rPr lang="ru-RU" sz="2400" dirty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объемный </a:t>
            </a: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глазомер.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3. Эстетический и художественный вкус.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4. Интуитивное мышление.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5. Цветовое </a:t>
            </a:r>
            <a:r>
              <a:rPr lang="ru-RU" sz="2400" dirty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восприятие.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6. Способности к шитью.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solidFill>
                  <a:srgbClr val="090ED1"/>
                </a:solidFill>
              </a:rPr>
              <a:t>Типы тканей и их характеристики.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8. Историю моды.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9. Психологию человека.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24847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04088"/>
            <a:ext cx="6552728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учатся модельеры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291264" cy="187220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Обучение профессии дизайнера одежды лучше всего выбирать в высшем учебном заведении, где помимо необходимых навыков и знаний, можно изучать множество сопутствующих предметов. Среднее и высшее специальное образование можно получить в специализированных и художественных училищах, институтах моды, искусства и художественных институтах.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Обучиться дизайну одежды можно и на различных курсах кройки и шитья, в учебных центрах и центрах творчества, авторских курсах, школах дизайна.</a:t>
            </a:r>
          </a:p>
          <a:p>
            <a:pPr>
              <a:buNone/>
            </a:pP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5112568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Ведущие вузы в области дизайна одежды: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Московский государственный текстильный университет им. А.Н. Косыгина (МГТУ им. А.Н. Косыгина);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Московский государственный университет дизайна и технологий (МГУДТ);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Санкт-Петербургский государственный университет промышленных технологий и дизайна;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Барнаульский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техникум сервиса и дизайна одежды;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dirty="0" smtClean="0"/>
              <a:t>Национальный институт моды.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eeua.ru/images/universities/univer4db0503fe71551303400511Moscow_state_uni_4ca2e32aaf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29000"/>
            <a:ext cx="343918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Плюсы и минусы профессии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48072"/>
          </a:xfrm>
        </p:spPr>
        <p:txBody>
          <a:bodyPr/>
          <a:lstStyle/>
          <a:p>
            <a:r>
              <a:rPr lang="ru-RU" sz="3200" dirty="0" smtClean="0"/>
              <a:t>            Плюсы: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041775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Минусы: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2132856"/>
            <a:ext cx="4104456" cy="453650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возможность прославиться, стать известным, а значит и иметь хороший доход;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Интересная,	творческая профессия;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работать в домашних условиях при наличии необходимых условий;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Наработка полезных связей.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интересных проектах.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рынке труда.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43924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Физически тяжелая работа — придется работать много и постоянно, часто в авральном режиме.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 выходить за рамки, что определены заказчиком.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Самостоятельная координация всего процесса.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конкуренция.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Нередко — самостоятельные поиски заказчиков.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гарантии в получении высоких доходов.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090ED1"/>
                </a:solidFill>
                <a:latin typeface="Times New Roman" pitchFamily="18" charset="0"/>
                <a:cs typeface="Times New Roman" pitchFamily="18" charset="0"/>
              </a:rPr>
              <a:t>Мои работы</a:t>
            </a:r>
          </a:p>
        </p:txBody>
      </p:sp>
      <p:pic>
        <p:nvPicPr>
          <p:cNvPr id="1026" name="Picture 2" descr="C:\Users\user\Pictures\2016-03-3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340768"/>
            <a:ext cx="3456384" cy="4968552"/>
          </a:xfrm>
          <a:prstGeom prst="rect">
            <a:avLst/>
          </a:prstGeom>
          <a:noFill/>
        </p:spPr>
      </p:pic>
      <p:pic>
        <p:nvPicPr>
          <p:cNvPr id="1027" name="Picture 3" descr="C:\Users\user\Pictures\2016-03-30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52839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713</TotalTime>
  <Words>609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Цель проекта: показать важность профессии «Дизайнер-модельер одежды»</vt:lpstr>
      <vt:lpstr>Слайд 3</vt:lpstr>
      <vt:lpstr>Известные модельеры.</vt:lpstr>
      <vt:lpstr>Профессионально важные качества:</vt:lpstr>
      <vt:lpstr>Что должен знать и уметь модельер.</vt:lpstr>
      <vt:lpstr>Где учатся модельеры</vt:lpstr>
      <vt:lpstr> Плюсы и минусы профессии</vt:lpstr>
      <vt:lpstr>Слайд 9</vt:lpstr>
      <vt:lpstr>Заключение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77</cp:revision>
  <dcterms:created xsi:type="dcterms:W3CDTF">2016-03-26T16:36:30Z</dcterms:created>
  <dcterms:modified xsi:type="dcterms:W3CDTF">2016-03-31T10:34:44Z</dcterms:modified>
</cp:coreProperties>
</file>