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2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1663700" y="3327400"/>
            <a:ext cx="7480300" cy="3087688"/>
          </a:xfrm>
          <a:custGeom>
            <a:avLst/>
            <a:gdLst>
              <a:gd name="T0" fmla="*/ 104 w 4712"/>
              <a:gd name="T1" fmla="*/ 1944 h 1945"/>
              <a:gd name="T2" fmla="*/ 144 w 4712"/>
              <a:gd name="T3" fmla="*/ 1912 h 1945"/>
              <a:gd name="T4" fmla="*/ 1320 w 4712"/>
              <a:gd name="T5" fmla="*/ 1568 h 1945"/>
              <a:gd name="T6" fmla="*/ 2000 w 4712"/>
              <a:gd name="T7" fmla="*/ 1264 h 1945"/>
              <a:gd name="T8" fmla="*/ 2104 w 4712"/>
              <a:gd name="T9" fmla="*/ 1208 h 1945"/>
              <a:gd name="T10" fmla="*/ 2312 w 4712"/>
              <a:gd name="T11" fmla="*/ 1056 h 1945"/>
              <a:gd name="T12" fmla="*/ 2416 w 4712"/>
              <a:gd name="T13" fmla="*/ 936 h 1945"/>
              <a:gd name="T14" fmla="*/ 2464 w 4712"/>
              <a:gd name="T15" fmla="*/ 824 h 1945"/>
              <a:gd name="T16" fmla="*/ 3376 w 4712"/>
              <a:gd name="T17" fmla="*/ 504 h 1945"/>
              <a:gd name="T18" fmla="*/ 3648 w 4712"/>
              <a:gd name="T19" fmla="*/ 496 h 1945"/>
              <a:gd name="T20" fmla="*/ 4160 w 4712"/>
              <a:gd name="T21" fmla="*/ 400 h 1945"/>
              <a:gd name="T22" fmla="*/ 4416 w 4712"/>
              <a:gd name="T23" fmla="*/ 304 h 1945"/>
              <a:gd name="T24" fmla="*/ 4472 w 4712"/>
              <a:gd name="T25" fmla="*/ 296 h 1945"/>
              <a:gd name="T26" fmla="*/ 4711 w 4712"/>
              <a:gd name="T27" fmla="*/ 224 h 1945"/>
              <a:gd name="T28" fmla="*/ 4711 w 4712"/>
              <a:gd name="T29" fmla="*/ 0 h 1945"/>
              <a:gd name="T30" fmla="*/ 2440 w 4712"/>
              <a:gd name="T31" fmla="*/ 768 h 1945"/>
              <a:gd name="T32" fmla="*/ 2232 w 4712"/>
              <a:gd name="T33" fmla="*/ 760 h 1945"/>
              <a:gd name="T34" fmla="*/ 1784 w 4712"/>
              <a:gd name="T35" fmla="*/ 808 h 1945"/>
              <a:gd name="T36" fmla="*/ 1600 w 4712"/>
              <a:gd name="T37" fmla="*/ 848 h 1945"/>
              <a:gd name="T38" fmla="*/ 760 w 4712"/>
              <a:gd name="T39" fmla="*/ 1056 h 1945"/>
              <a:gd name="T40" fmla="*/ 0 w 4712"/>
              <a:gd name="T41" fmla="*/ 1288 h 1945"/>
              <a:gd name="T42" fmla="*/ 104 w 4712"/>
              <a:gd name="T43" fmla="*/ 1384 h 1945"/>
              <a:gd name="T44" fmla="*/ 104 w 4712"/>
              <a:gd name="T45" fmla="*/ 1944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12" h="1945">
                <a:moveTo>
                  <a:pt x="104" y="1944"/>
                </a:moveTo>
                <a:lnTo>
                  <a:pt x="144" y="1912"/>
                </a:lnTo>
                <a:lnTo>
                  <a:pt x="1320" y="1568"/>
                </a:lnTo>
                <a:lnTo>
                  <a:pt x="2000" y="1264"/>
                </a:lnTo>
                <a:lnTo>
                  <a:pt x="2104" y="1208"/>
                </a:lnTo>
                <a:lnTo>
                  <a:pt x="2312" y="1056"/>
                </a:lnTo>
                <a:lnTo>
                  <a:pt x="2416" y="936"/>
                </a:lnTo>
                <a:lnTo>
                  <a:pt x="2464" y="824"/>
                </a:lnTo>
                <a:lnTo>
                  <a:pt x="3376" y="504"/>
                </a:lnTo>
                <a:lnTo>
                  <a:pt x="3648" y="496"/>
                </a:lnTo>
                <a:lnTo>
                  <a:pt x="4160" y="400"/>
                </a:lnTo>
                <a:lnTo>
                  <a:pt x="4416" y="304"/>
                </a:lnTo>
                <a:lnTo>
                  <a:pt x="4472" y="296"/>
                </a:lnTo>
                <a:lnTo>
                  <a:pt x="4711" y="224"/>
                </a:lnTo>
                <a:lnTo>
                  <a:pt x="4711" y="0"/>
                </a:lnTo>
                <a:lnTo>
                  <a:pt x="2440" y="768"/>
                </a:lnTo>
                <a:lnTo>
                  <a:pt x="2232" y="760"/>
                </a:lnTo>
                <a:lnTo>
                  <a:pt x="1784" y="808"/>
                </a:lnTo>
                <a:lnTo>
                  <a:pt x="1600" y="848"/>
                </a:lnTo>
                <a:lnTo>
                  <a:pt x="760" y="1056"/>
                </a:lnTo>
                <a:lnTo>
                  <a:pt x="0" y="1288"/>
                </a:lnTo>
                <a:lnTo>
                  <a:pt x="104" y="1384"/>
                </a:lnTo>
                <a:lnTo>
                  <a:pt x="104" y="1944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23825" y="165100"/>
            <a:ext cx="2471738" cy="6400800"/>
            <a:chOff x="78" y="104"/>
            <a:chExt cx="1557" cy="4032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78" y="3089"/>
              <a:ext cx="1097" cy="1047"/>
              <a:chOff x="78" y="3089"/>
              <a:chExt cx="1097" cy="1047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82" y="3476"/>
                <a:ext cx="1085" cy="513"/>
              </a:xfrm>
              <a:prstGeom prst="rect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Oval 6"/>
              <p:cNvSpPr>
                <a:spLocks noChangeArrowheads="1"/>
              </p:cNvSpPr>
              <p:nvPr/>
            </p:nvSpPr>
            <p:spPr bwMode="auto">
              <a:xfrm>
                <a:off x="87" y="3826"/>
                <a:ext cx="1084" cy="31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Oval 7"/>
              <p:cNvSpPr>
                <a:spLocks noChangeArrowheads="1"/>
              </p:cNvSpPr>
              <p:nvPr/>
            </p:nvSpPr>
            <p:spPr bwMode="auto">
              <a:xfrm>
                <a:off x="90" y="3350"/>
                <a:ext cx="1085" cy="209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flipV="1">
                <a:off x="78" y="3191"/>
                <a:ext cx="1089" cy="255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168" y="3221"/>
                <a:ext cx="281" cy="863"/>
              </a:xfrm>
              <a:custGeom>
                <a:avLst/>
                <a:gdLst>
                  <a:gd name="T0" fmla="*/ 171 w 281"/>
                  <a:gd name="T1" fmla="*/ 0 h 863"/>
                  <a:gd name="T2" fmla="*/ 0 w 281"/>
                  <a:gd name="T3" fmla="*/ 241 h 863"/>
                  <a:gd name="T4" fmla="*/ 0 w 281"/>
                  <a:gd name="T5" fmla="*/ 818 h 863"/>
                  <a:gd name="T6" fmla="*/ 90 w 281"/>
                  <a:gd name="T7" fmla="*/ 844 h 863"/>
                  <a:gd name="T8" fmla="*/ 153 w 281"/>
                  <a:gd name="T9" fmla="*/ 853 h 863"/>
                  <a:gd name="T10" fmla="*/ 230 w 281"/>
                  <a:gd name="T11" fmla="*/ 862 h 863"/>
                  <a:gd name="T12" fmla="*/ 230 w 281"/>
                  <a:gd name="T13" fmla="*/ 294 h 863"/>
                  <a:gd name="T14" fmla="*/ 280 w 281"/>
                  <a:gd name="T15" fmla="*/ 21 h 863"/>
                  <a:gd name="T16" fmla="*/ 256 w 281"/>
                  <a:gd name="T17" fmla="*/ 21 h 863"/>
                  <a:gd name="T18" fmla="*/ 204 w 281"/>
                  <a:gd name="T19" fmla="*/ 13 h 863"/>
                  <a:gd name="T20" fmla="*/ 171 w 281"/>
                  <a:gd name="T21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863">
                    <a:moveTo>
                      <a:pt x="171" y="0"/>
                    </a:moveTo>
                    <a:lnTo>
                      <a:pt x="0" y="241"/>
                    </a:lnTo>
                    <a:lnTo>
                      <a:pt x="0" y="818"/>
                    </a:lnTo>
                    <a:lnTo>
                      <a:pt x="90" y="844"/>
                    </a:lnTo>
                    <a:lnTo>
                      <a:pt x="153" y="853"/>
                    </a:lnTo>
                    <a:lnTo>
                      <a:pt x="230" y="862"/>
                    </a:lnTo>
                    <a:lnTo>
                      <a:pt x="230" y="294"/>
                    </a:lnTo>
                    <a:lnTo>
                      <a:pt x="280" y="21"/>
                    </a:lnTo>
                    <a:lnTo>
                      <a:pt x="256" y="21"/>
                    </a:lnTo>
                    <a:lnTo>
                      <a:pt x="204" y="13"/>
                    </a:lnTo>
                    <a:lnTo>
                      <a:pt x="171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Oval 10"/>
              <p:cNvSpPr>
                <a:spLocks noChangeArrowheads="1"/>
              </p:cNvSpPr>
              <p:nvPr/>
            </p:nvSpPr>
            <p:spPr bwMode="auto">
              <a:xfrm>
                <a:off x="106" y="3350"/>
                <a:ext cx="1038" cy="189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223" y="3261"/>
                <a:ext cx="132" cy="801"/>
              </a:xfrm>
              <a:custGeom>
                <a:avLst/>
                <a:gdLst>
                  <a:gd name="T0" fmla="*/ 0 w 132"/>
                  <a:gd name="T1" fmla="*/ 254 h 801"/>
                  <a:gd name="T2" fmla="*/ 0 w 132"/>
                  <a:gd name="T3" fmla="*/ 795 h 801"/>
                  <a:gd name="T4" fmla="*/ 40 w 132"/>
                  <a:gd name="T5" fmla="*/ 800 h 801"/>
                  <a:gd name="T6" fmla="*/ 40 w 132"/>
                  <a:gd name="T7" fmla="*/ 263 h 801"/>
                  <a:gd name="T8" fmla="*/ 131 w 132"/>
                  <a:gd name="T9" fmla="*/ 8 h 801"/>
                  <a:gd name="T10" fmla="*/ 114 w 132"/>
                  <a:gd name="T11" fmla="*/ 0 h 801"/>
                  <a:gd name="T12" fmla="*/ 0 w 132"/>
                  <a:gd name="T13" fmla="*/ 254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801">
                    <a:moveTo>
                      <a:pt x="0" y="254"/>
                    </a:moveTo>
                    <a:lnTo>
                      <a:pt x="0" y="795"/>
                    </a:lnTo>
                    <a:lnTo>
                      <a:pt x="40" y="800"/>
                    </a:lnTo>
                    <a:lnTo>
                      <a:pt x="40" y="263"/>
                    </a:lnTo>
                    <a:lnTo>
                      <a:pt x="131" y="8"/>
                    </a:lnTo>
                    <a:lnTo>
                      <a:pt x="114" y="0"/>
                    </a:lnTo>
                    <a:lnTo>
                      <a:pt x="0" y="25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914" y="3239"/>
                <a:ext cx="245" cy="797"/>
              </a:xfrm>
              <a:custGeom>
                <a:avLst/>
                <a:gdLst>
                  <a:gd name="T0" fmla="*/ 244 w 245"/>
                  <a:gd name="T1" fmla="*/ 224 h 797"/>
                  <a:gd name="T2" fmla="*/ 244 w 245"/>
                  <a:gd name="T3" fmla="*/ 765 h 797"/>
                  <a:gd name="T4" fmla="*/ 203 w 245"/>
                  <a:gd name="T5" fmla="*/ 796 h 797"/>
                  <a:gd name="T6" fmla="*/ 203 w 245"/>
                  <a:gd name="T7" fmla="*/ 233 h 797"/>
                  <a:gd name="T8" fmla="*/ 0 w 245"/>
                  <a:gd name="T9" fmla="*/ 8 h 797"/>
                  <a:gd name="T10" fmla="*/ 18 w 245"/>
                  <a:gd name="T11" fmla="*/ 0 h 797"/>
                  <a:gd name="T12" fmla="*/ 244 w 245"/>
                  <a:gd name="T13" fmla="*/ 22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797">
                    <a:moveTo>
                      <a:pt x="244" y="224"/>
                    </a:moveTo>
                    <a:lnTo>
                      <a:pt x="244" y="765"/>
                    </a:lnTo>
                    <a:lnTo>
                      <a:pt x="203" y="796"/>
                    </a:lnTo>
                    <a:lnTo>
                      <a:pt x="203" y="233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244" y="22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5" name="Group 13"/>
              <p:cNvGrpSpPr>
                <a:grpSpLocks/>
              </p:cNvGrpSpPr>
              <p:nvPr/>
            </p:nvGrpSpPr>
            <p:grpSpPr bwMode="auto">
              <a:xfrm>
                <a:off x="294" y="3089"/>
                <a:ext cx="665" cy="185"/>
                <a:chOff x="294" y="3089"/>
                <a:chExt cx="665" cy="185"/>
              </a:xfrm>
            </p:grpSpPr>
            <p:sp>
              <p:nvSpPr>
                <p:cNvPr id="3086" name="Oval 14"/>
                <p:cNvSpPr>
                  <a:spLocks noChangeArrowheads="1"/>
                </p:cNvSpPr>
                <p:nvPr/>
              </p:nvSpPr>
              <p:spPr bwMode="auto">
                <a:xfrm>
                  <a:off x="294" y="3089"/>
                  <a:ext cx="665" cy="1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/>
              </p:nvSpPr>
              <p:spPr bwMode="auto">
                <a:xfrm>
                  <a:off x="299" y="3089"/>
                  <a:ext cx="650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Oval 16"/>
                <p:cNvSpPr>
                  <a:spLocks noChangeArrowheads="1"/>
                </p:cNvSpPr>
                <p:nvPr/>
              </p:nvSpPr>
              <p:spPr bwMode="auto">
                <a:xfrm>
                  <a:off x="355" y="3111"/>
                  <a:ext cx="554" cy="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123" y="3464"/>
                <a:ext cx="322" cy="76"/>
              </a:xfrm>
              <a:custGeom>
                <a:avLst/>
                <a:gdLst>
                  <a:gd name="T0" fmla="*/ 0 w 322"/>
                  <a:gd name="T1" fmla="*/ 0 h 76"/>
                  <a:gd name="T2" fmla="*/ 49 w 322"/>
                  <a:gd name="T3" fmla="*/ 30 h 76"/>
                  <a:gd name="T4" fmla="*/ 85 w 322"/>
                  <a:gd name="T5" fmla="*/ 44 h 76"/>
                  <a:gd name="T6" fmla="*/ 153 w 322"/>
                  <a:gd name="T7" fmla="*/ 61 h 76"/>
                  <a:gd name="T8" fmla="*/ 212 w 322"/>
                  <a:gd name="T9" fmla="*/ 70 h 76"/>
                  <a:gd name="T10" fmla="*/ 275 w 322"/>
                  <a:gd name="T11" fmla="*/ 75 h 76"/>
                  <a:gd name="T12" fmla="*/ 321 w 322"/>
                  <a:gd name="T13" fmla="*/ 70 h 76"/>
                  <a:gd name="T14" fmla="*/ 248 w 322"/>
                  <a:gd name="T15" fmla="*/ 61 h 76"/>
                  <a:gd name="T16" fmla="*/ 171 w 322"/>
                  <a:gd name="T17" fmla="*/ 44 h 76"/>
                  <a:gd name="T18" fmla="*/ 94 w 322"/>
                  <a:gd name="T19" fmla="*/ 22 h 76"/>
                  <a:gd name="T20" fmla="*/ 31 w 322"/>
                  <a:gd name="T21" fmla="*/ 4 h 76"/>
                  <a:gd name="T22" fmla="*/ 0 w 322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76">
                    <a:moveTo>
                      <a:pt x="0" y="0"/>
                    </a:moveTo>
                    <a:lnTo>
                      <a:pt x="49" y="30"/>
                    </a:lnTo>
                    <a:lnTo>
                      <a:pt x="85" y="44"/>
                    </a:lnTo>
                    <a:lnTo>
                      <a:pt x="153" y="61"/>
                    </a:lnTo>
                    <a:lnTo>
                      <a:pt x="212" y="70"/>
                    </a:lnTo>
                    <a:lnTo>
                      <a:pt x="275" y="75"/>
                    </a:lnTo>
                    <a:lnTo>
                      <a:pt x="321" y="70"/>
                    </a:lnTo>
                    <a:lnTo>
                      <a:pt x="248" y="61"/>
                    </a:lnTo>
                    <a:lnTo>
                      <a:pt x="171" y="44"/>
                    </a:lnTo>
                    <a:lnTo>
                      <a:pt x="94" y="22"/>
                    </a:lnTo>
                    <a:lnTo>
                      <a:pt x="31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715" y="3091"/>
                <a:ext cx="181" cy="49"/>
              </a:xfrm>
              <a:custGeom>
                <a:avLst/>
                <a:gdLst>
                  <a:gd name="T0" fmla="*/ 0 w 181"/>
                  <a:gd name="T1" fmla="*/ 0 h 49"/>
                  <a:gd name="T2" fmla="*/ 85 w 181"/>
                  <a:gd name="T3" fmla="*/ 8 h 49"/>
                  <a:gd name="T4" fmla="*/ 139 w 181"/>
                  <a:gd name="T5" fmla="*/ 21 h 49"/>
                  <a:gd name="T6" fmla="*/ 180 w 181"/>
                  <a:gd name="T7" fmla="*/ 34 h 49"/>
                  <a:gd name="T8" fmla="*/ 166 w 181"/>
                  <a:gd name="T9" fmla="*/ 48 h 49"/>
                  <a:gd name="T10" fmla="*/ 126 w 181"/>
                  <a:gd name="T11" fmla="*/ 30 h 49"/>
                  <a:gd name="T12" fmla="*/ 67 w 181"/>
                  <a:gd name="T13" fmla="*/ 17 h 49"/>
                  <a:gd name="T14" fmla="*/ 9 w 181"/>
                  <a:gd name="T15" fmla="*/ 17 h 49"/>
                  <a:gd name="T16" fmla="*/ 0 w 18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842" y="3342"/>
                <a:ext cx="181" cy="49"/>
              </a:xfrm>
              <a:custGeom>
                <a:avLst/>
                <a:gdLst>
                  <a:gd name="T0" fmla="*/ 0 w 181"/>
                  <a:gd name="T1" fmla="*/ 0 h 49"/>
                  <a:gd name="T2" fmla="*/ 85 w 181"/>
                  <a:gd name="T3" fmla="*/ 8 h 49"/>
                  <a:gd name="T4" fmla="*/ 139 w 181"/>
                  <a:gd name="T5" fmla="*/ 21 h 49"/>
                  <a:gd name="T6" fmla="*/ 180 w 181"/>
                  <a:gd name="T7" fmla="*/ 34 h 49"/>
                  <a:gd name="T8" fmla="*/ 166 w 181"/>
                  <a:gd name="T9" fmla="*/ 48 h 49"/>
                  <a:gd name="T10" fmla="*/ 126 w 181"/>
                  <a:gd name="T11" fmla="*/ 30 h 49"/>
                  <a:gd name="T12" fmla="*/ 67 w 181"/>
                  <a:gd name="T13" fmla="*/ 17 h 49"/>
                  <a:gd name="T14" fmla="*/ 9 w 181"/>
                  <a:gd name="T15" fmla="*/ 17 h 49"/>
                  <a:gd name="T16" fmla="*/ 0 w 18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322" y="3175"/>
                <a:ext cx="181" cy="49"/>
              </a:xfrm>
              <a:custGeom>
                <a:avLst/>
                <a:gdLst>
                  <a:gd name="T0" fmla="*/ 180 w 181"/>
                  <a:gd name="T1" fmla="*/ 48 h 49"/>
                  <a:gd name="T2" fmla="*/ 94 w 181"/>
                  <a:gd name="T3" fmla="*/ 39 h 49"/>
                  <a:gd name="T4" fmla="*/ 40 w 181"/>
                  <a:gd name="T5" fmla="*/ 26 h 49"/>
                  <a:gd name="T6" fmla="*/ 0 w 181"/>
                  <a:gd name="T7" fmla="*/ 13 h 49"/>
                  <a:gd name="T8" fmla="*/ 13 w 181"/>
                  <a:gd name="T9" fmla="*/ 0 h 49"/>
                  <a:gd name="T10" fmla="*/ 54 w 181"/>
                  <a:gd name="T11" fmla="*/ 17 h 49"/>
                  <a:gd name="T12" fmla="*/ 112 w 181"/>
                  <a:gd name="T13" fmla="*/ 30 h 49"/>
                  <a:gd name="T14" fmla="*/ 171 w 181"/>
                  <a:gd name="T15" fmla="*/ 30 h 49"/>
                  <a:gd name="T16" fmla="*/ 180 w 181"/>
                  <a:gd name="T1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180" y="48"/>
                    </a:moveTo>
                    <a:lnTo>
                      <a:pt x="94" y="39"/>
                    </a:lnTo>
                    <a:lnTo>
                      <a:pt x="40" y="26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54" y="17"/>
                    </a:lnTo>
                    <a:lnTo>
                      <a:pt x="112" y="30"/>
                    </a:lnTo>
                    <a:lnTo>
                      <a:pt x="171" y="30"/>
                    </a:lnTo>
                    <a:lnTo>
                      <a:pt x="180" y="4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516" y="3274"/>
                <a:ext cx="200" cy="230"/>
              </a:xfrm>
              <a:custGeom>
                <a:avLst/>
                <a:gdLst>
                  <a:gd name="T0" fmla="*/ 104 w 200"/>
                  <a:gd name="T1" fmla="*/ 4 h 230"/>
                  <a:gd name="T2" fmla="*/ 199 w 200"/>
                  <a:gd name="T3" fmla="*/ 0 h 230"/>
                  <a:gd name="T4" fmla="*/ 162 w 200"/>
                  <a:gd name="T5" fmla="*/ 79 h 230"/>
                  <a:gd name="T6" fmla="*/ 144 w 200"/>
                  <a:gd name="T7" fmla="*/ 127 h 230"/>
                  <a:gd name="T8" fmla="*/ 117 w 200"/>
                  <a:gd name="T9" fmla="*/ 171 h 230"/>
                  <a:gd name="T10" fmla="*/ 104 w 200"/>
                  <a:gd name="T11" fmla="*/ 229 h 230"/>
                  <a:gd name="T12" fmla="*/ 0 w 200"/>
                  <a:gd name="T13" fmla="*/ 229 h 230"/>
                  <a:gd name="T14" fmla="*/ 18 w 200"/>
                  <a:gd name="T15" fmla="*/ 176 h 230"/>
                  <a:gd name="T16" fmla="*/ 63 w 200"/>
                  <a:gd name="T17" fmla="*/ 123 h 230"/>
                  <a:gd name="T18" fmla="*/ 72 w 200"/>
                  <a:gd name="T19" fmla="*/ 79 h 230"/>
                  <a:gd name="T20" fmla="*/ 90 w 200"/>
                  <a:gd name="T21" fmla="*/ 35 h 230"/>
                  <a:gd name="T22" fmla="*/ 104 w 200"/>
                  <a:gd name="T23" fmla="*/ 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230">
                    <a:moveTo>
                      <a:pt x="104" y="4"/>
                    </a:moveTo>
                    <a:lnTo>
                      <a:pt x="199" y="0"/>
                    </a:lnTo>
                    <a:lnTo>
                      <a:pt x="162" y="79"/>
                    </a:lnTo>
                    <a:lnTo>
                      <a:pt x="144" y="127"/>
                    </a:lnTo>
                    <a:lnTo>
                      <a:pt x="117" y="171"/>
                    </a:lnTo>
                    <a:lnTo>
                      <a:pt x="104" y="229"/>
                    </a:lnTo>
                    <a:lnTo>
                      <a:pt x="0" y="229"/>
                    </a:lnTo>
                    <a:lnTo>
                      <a:pt x="18" y="176"/>
                    </a:lnTo>
                    <a:lnTo>
                      <a:pt x="63" y="123"/>
                    </a:lnTo>
                    <a:lnTo>
                      <a:pt x="72" y="79"/>
                    </a:lnTo>
                    <a:lnTo>
                      <a:pt x="90" y="35"/>
                    </a:lnTo>
                    <a:lnTo>
                      <a:pt x="104" y="4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4" name="Group 22"/>
            <p:cNvGrpSpPr>
              <a:grpSpLocks/>
            </p:cNvGrpSpPr>
            <p:nvPr/>
          </p:nvGrpSpPr>
          <p:grpSpPr bwMode="auto">
            <a:xfrm>
              <a:off x="630" y="104"/>
              <a:ext cx="1005" cy="3081"/>
              <a:chOff x="630" y="104"/>
              <a:chExt cx="1005" cy="3081"/>
            </a:xfrm>
          </p:grpSpPr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873" y="104"/>
                <a:ext cx="762" cy="2316"/>
              </a:xfrm>
              <a:custGeom>
                <a:avLst/>
                <a:gdLst>
                  <a:gd name="T0" fmla="*/ 598 w 762"/>
                  <a:gd name="T1" fmla="*/ 140 h 2316"/>
                  <a:gd name="T2" fmla="*/ 523 w 762"/>
                  <a:gd name="T3" fmla="*/ 358 h 2316"/>
                  <a:gd name="T4" fmla="*/ 440 w 762"/>
                  <a:gd name="T5" fmla="*/ 644 h 2316"/>
                  <a:gd name="T6" fmla="*/ 354 w 762"/>
                  <a:gd name="T7" fmla="*/ 916 h 2316"/>
                  <a:gd name="T8" fmla="*/ 257 w 762"/>
                  <a:gd name="T9" fmla="*/ 1286 h 2316"/>
                  <a:gd name="T10" fmla="*/ 130 w 762"/>
                  <a:gd name="T11" fmla="*/ 1703 h 2316"/>
                  <a:gd name="T12" fmla="*/ 51 w 762"/>
                  <a:gd name="T13" fmla="*/ 2079 h 2316"/>
                  <a:gd name="T14" fmla="*/ 15 w 762"/>
                  <a:gd name="T15" fmla="*/ 2224 h 2316"/>
                  <a:gd name="T16" fmla="*/ 0 w 762"/>
                  <a:gd name="T17" fmla="*/ 2315 h 2316"/>
                  <a:gd name="T18" fmla="*/ 63 w 762"/>
                  <a:gd name="T19" fmla="*/ 2264 h 2316"/>
                  <a:gd name="T20" fmla="*/ 268 w 762"/>
                  <a:gd name="T21" fmla="*/ 2103 h 2316"/>
                  <a:gd name="T22" fmla="*/ 124 w 762"/>
                  <a:gd name="T23" fmla="*/ 2084 h 2316"/>
                  <a:gd name="T24" fmla="*/ 286 w 762"/>
                  <a:gd name="T25" fmla="*/ 2088 h 2316"/>
                  <a:gd name="T26" fmla="*/ 313 w 762"/>
                  <a:gd name="T27" fmla="*/ 2040 h 2316"/>
                  <a:gd name="T28" fmla="*/ 135 w 762"/>
                  <a:gd name="T29" fmla="*/ 2042 h 2316"/>
                  <a:gd name="T30" fmla="*/ 322 w 762"/>
                  <a:gd name="T31" fmla="*/ 2022 h 2316"/>
                  <a:gd name="T32" fmla="*/ 372 w 762"/>
                  <a:gd name="T33" fmla="*/ 1941 h 2316"/>
                  <a:gd name="T34" fmla="*/ 162 w 762"/>
                  <a:gd name="T35" fmla="*/ 1945 h 2316"/>
                  <a:gd name="T36" fmla="*/ 379 w 762"/>
                  <a:gd name="T37" fmla="*/ 1923 h 2316"/>
                  <a:gd name="T38" fmla="*/ 426 w 762"/>
                  <a:gd name="T39" fmla="*/ 1837 h 2316"/>
                  <a:gd name="T40" fmla="*/ 480 w 762"/>
                  <a:gd name="T41" fmla="*/ 1712 h 2316"/>
                  <a:gd name="T42" fmla="*/ 526 w 762"/>
                  <a:gd name="T43" fmla="*/ 1569 h 2316"/>
                  <a:gd name="T44" fmla="*/ 246 w 762"/>
                  <a:gd name="T45" fmla="*/ 1587 h 2316"/>
                  <a:gd name="T46" fmla="*/ 530 w 762"/>
                  <a:gd name="T47" fmla="*/ 1545 h 2316"/>
                  <a:gd name="T48" fmla="*/ 546 w 762"/>
                  <a:gd name="T49" fmla="*/ 1497 h 2316"/>
                  <a:gd name="T50" fmla="*/ 284 w 762"/>
                  <a:gd name="T51" fmla="*/ 1530 h 2316"/>
                  <a:gd name="T52" fmla="*/ 557 w 762"/>
                  <a:gd name="T53" fmla="*/ 1475 h 2316"/>
                  <a:gd name="T54" fmla="*/ 602 w 762"/>
                  <a:gd name="T55" fmla="*/ 1308 h 2316"/>
                  <a:gd name="T56" fmla="*/ 372 w 762"/>
                  <a:gd name="T57" fmla="*/ 1358 h 2316"/>
                  <a:gd name="T58" fmla="*/ 611 w 762"/>
                  <a:gd name="T59" fmla="*/ 1277 h 2316"/>
                  <a:gd name="T60" fmla="*/ 636 w 762"/>
                  <a:gd name="T61" fmla="*/ 1204 h 2316"/>
                  <a:gd name="T62" fmla="*/ 381 w 762"/>
                  <a:gd name="T63" fmla="*/ 1283 h 2316"/>
                  <a:gd name="T64" fmla="*/ 639 w 762"/>
                  <a:gd name="T65" fmla="*/ 1182 h 2316"/>
                  <a:gd name="T66" fmla="*/ 654 w 762"/>
                  <a:gd name="T67" fmla="*/ 1127 h 2316"/>
                  <a:gd name="T68" fmla="*/ 695 w 762"/>
                  <a:gd name="T69" fmla="*/ 958 h 2316"/>
                  <a:gd name="T70" fmla="*/ 503 w 762"/>
                  <a:gd name="T71" fmla="*/ 1042 h 2316"/>
                  <a:gd name="T72" fmla="*/ 700 w 762"/>
                  <a:gd name="T73" fmla="*/ 923 h 2316"/>
                  <a:gd name="T74" fmla="*/ 758 w 762"/>
                  <a:gd name="T75" fmla="*/ 679 h 2316"/>
                  <a:gd name="T76" fmla="*/ 541 w 762"/>
                  <a:gd name="T77" fmla="*/ 743 h 2316"/>
                  <a:gd name="T78" fmla="*/ 758 w 762"/>
                  <a:gd name="T79" fmla="*/ 655 h 2316"/>
                  <a:gd name="T80" fmla="*/ 758 w 762"/>
                  <a:gd name="T81" fmla="*/ 479 h 2316"/>
                  <a:gd name="T82" fmla="*/ 575 w 762"/>
                  <a:gd name="T83" fmla="*/ 560 h 2316"/>
                  <a:gd name="T84" fmla="*/ 761 w 762"/>
                  <a:gd name="T85" fmla="*/ 433 h 2316"/>
                  <a:gd name="T86" fmla="*/ 761 w 762"/>
                  <a:gd name="T87" fmla="*/ 261 h 2316"/>
                  <a:gd name="T88" fmla="*/ 727 w 762"/>
                  <a:gd name="T89" fmla="*/ 149 h 2316"/>
                  <a:gd name="T90" fmla="*/ 661 w 762"/>
                  <a:gd name="T91" fmla="*/ 0 h 2316"/>
                  <a:gd name="T92" fmla="*/ 598 w 762"/>
                  <a:gd name="T93" fmla="*/ 140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2" h="2316">
                    <a:moveTo>
                      <a:pt x="598" y="140"/>
                    </a:moveTo>
                    <a:lnTo>
                      <a:pt x="523" y="358"/>
                    </a:lnTo>
                    <a:lnTo>
                      <a:pt x="440" y="644"/>
                    </a:lnTo>
                    <a:lnTo>
                      <a:pt x="354" y="916"/>
                    </a:lnTo>
                    <a:lnTo>
                      <a:pt x="257" y="1286"/>
                    </a:lnTo>
                    <a:lnTo>
                      <a:pt x="130" y="1703"/>
                    </a:lnTo>
                    <a:lnTo>
                      <a:pt x="51" y="2079"/>
                    </a:lnTo>
                    <a:lnTo>
                      <a:pt x="15" y="2224"/>
                    </a:lnTo>
                    <a:lnTo>
                      <a:pt x="0" y="2315"/>
                    </a:lnTo>
                    <a:lnTo>
                      <a:pt x="63" y="2264"/>
                    </a:lnTo>
                    <a:lnTo>
                      <a:pt x="268" y="2103"/>
                    </a:lnTo>
                    <a:lnTo>
                      <a:pt x="124" y="2084"/>
                    </a:lnTo>
                    <a:lnTo>
                      <a:pt x="286" y="2088"/>
                    </a:lnTo>
                    <a:lnTo>
                      <a:pt x="313" y="2040"/>
                    </a:lnTo>
                    <a:lnTo>
                      <a:pt x="135" y="2042"/>
                    </a:lnTo>
                    <a:lnTo>
                      <a:pt x="322" y="2022"/>
                    </a:lnTo>
                    <a:lnTo>
                      <a:pt x="372" y="1941"/>
                    </a:lnTo>
                    <a:lnTo>
                      <a:pt x="162" y="1945"/>
                    </a:lnTo>
                    <a:lnTo>
                      <a:pt x="379" y="1923"/>
                    </a:lnTo>
                    <a:lnTo>
                      <a:pt x="426" y="1837"/>
                    </a:lnTo>
                    <a:lnTo>
                      <a:pt x="480" y="1712"/>
                    </a:lnTo>
                    <a:lnTo>
                      <a:pt x="526" y="1569"/>
                    </a:lnTo>
                    <a:lnTo>
                      <a:pt x="246" y="1587"/>
                    </a:lnTo>
                    <a:lnTo>
                      <a:pt x="530" y="1545"/>
                    </a:lnTo>
                    <a:lnTo>
                      <a:pt x="546" y="1497"/>
                    </a:lnTo>
                    <a:lnTo>
                      <a:pt x="284" y="1530"/>
                    </a:lnTo>
                    <a:lnTo>
                      <a:pt x="557" y="1475"/>
                    </a:lnTo>
                    <a:lnTo>
                      <a:pt x="602" y="1308"/>
                    </a:lnTo>
                    <a:lnTo>
                      <a:pt x="372" y="1358"/>
                    </a:lnTo>
                    <a:lnTo>
                      <a:pt x="611" y="1277"/>
                    </a:lnTo>
                    <a:lnTo>
                      <a:pt x="636" y="1204"/>
                    </a:lnTo>
                    <a:lnTo>
                      <a:pt x="381" y="1283"/>
                    </a:lnTo>
                    <a:lnTo>
                      <a:pt x="639" y="1182"/>
                    </a:lnTo>
                    <a:lnTo>
                      <a:pt x="654" y="1127"/>
                    </a:lnTo>
                    <a:lnTo>
                      <a:pt x="695" y="958"/>
                    </a:lnTo>
                    <a:lnTo>
                      <a:pt x="503" y="1042"/>
                    </a:lnTo>
                    <a:lnTo>
                      <a:pt x="700" y="923"/>
                    </a:lnTo>
                    <a:lnTo>
                      <a:pt x="758" y="679"/>
                    </a:lnTo>
                    <a:lnTo>
                      <a:pt x="541" y="743"/>
                    </a:lnTo>
                    <a:lnTo>
                      <a:pt x="758" y="655"/>
                    </a:lnTo>
                    <a:lnTo>
                      <a:pt x="758" y="479"/>
                    </a:lnTo>
                    <a:lnTo>
                      <a:pt x="575" y="560"/>
                    </a:lnTo>
                    <a:lnTo>
                      <a:pt x="761" y="433"/>
                    </a:lnTo>
                    <a:lnTo>
                      <a:pt x="761" y="261"/>
                    </a:lnTo>
                    <a:lnTo>
                      <a:pt x="727" y="149"/>
                    </a:lnTo>
                    <a:lnTo>
                      <a:pt x="661" y="0"/>
                    </a:lnTo>
                    <a:lnTo>
                      <a:pt x="598" y="140"/>
                    </a:lnTo>
                  </a:path>
                </a:pathLst>
              </a:custGeom>
              <a:gradFill rotWithShape="0">
                <a:gsLst>
                  <a:gs pos="0">
                    <a:srgbClr val="A64C4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630" y="114"/>
                <a:ext cx="915" cy="3071"/>
              </a:xfrm>
              <a:custGeom>
                <a:avLst/>
                <a:gdLst>
                  <a:gd name="T0" fmla="*/ 0 w 915"/>
                  <a:gd name="T1" fmla="*/ 3070 h 3071"/>
                  <a:gd name="T2" fmla="*/ 372 w 915"/>
                  <a:gd name="T3" fmla="*/ 1696 h 3071"/>
                  <a:gd name="T4" fmla="*/ 432 w 915"/>
                  <a:gd name="T5" fmla="*/ 1458 h 3071"/>
                  <a:gd name="T6" fmla="*/ 484 w 915"/>
                  <a:gd name="T7" fmla="*/ 1276 h 3071"/>
                  <a:gd name="T8" fmla="*/ 570 w 915"/>
                  <a:gd name="T9" fmla="*/ 982 h 3071"/>
                  <a:gd name="T10" fmla="*/ 670 w 915"/>
                  <a:gd name="T11" fmla="*/ 658 h 3071"/>
                  <a:gd name="T12" fmla="*/ 782 w 915"/>
                  <a:gd name="T13" fmla="*/ 316 h 3071"/>
                  <a:gd name="T14" fmla="*/ 844 w 915"/>
                  <a:gd name="T15" fmla="*/ 144 h 3071"/>
                  <a:gd name="T16" fmla="*/ 888 w 915"/>
                  <a:gd name="T17" fmla="*/ 42 h 3071"/>
                  <a:gd name="T18" fmla="*/ 914 w 915"/>
                  <a:gd name="T19" fmla="*/ 0 h 3071"/>
                  <a:gd name="T20" fmla="*/ 866 w 915"/>
                  <a:gd name="T21" fmla="*/ 116 h 3071"/>
                  <a:gd name="T22" fmla="*/ 806 w 915"/>
                  <a:gd name="T23" fmla="*/ 296 h 3071"/>
                  <a:gd name="T24" fmla="*/ 520 w 915"/>
                  <a:gd name="T25" fmla="*/ 1230 h 3071"/>
                  <a:gd name="T26" fmla="*/ 442 w 915"/>
                  <a:gd name="T27" fmla="*/ 1518 h 3071"/>
                  <a:gd name="T28" fmla="*/ 378 w 915"/>
                  <a:gd name="T29" fmla="*/ 1774 h 3071"/>
                  <a:gd name="T30" fmla="*/ 314 w 915"/>
                  <a:gd name="T31" fmla="*/ 2028 h 3071"/>
                  <a:gd name="T32" fmla="*/ 266 w 915"/>
                  <a:gd name="T33" fmla="*/ 2238 h 3071"/>
                  <a:gd name="T34" fmla="*/ 258 w 915"/>
                  <a:gd name="T35" fmla="*/ 2294 h 3071"/>
                  <a:gd name="T36" fmla="*/ 186 w 915"/>
                  <a:gd name="T37" fmla="*/ 2558 h 3071"/>
                  <a:gd name="T38" fmla="*/ 50 w 915"/>
                  <a:gd name="T39" fmla="*/ 3070 h 3071"/>
                  <a:gd name="T40" fmla="*/ 0 w 915"/>
                  <a:gd name="T41" fmla="*/ 3070 h 3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5" h="3071">
                    <a:moveTo>
                      <a:pt x="0" y="3070"/>
                    </a:moveTo>
                    <a:lnTo>
                      <a:pt x="372" y="1696"/>
                    </a:lnTo>
                    <a:lnTo>
                      <a:pt x="432" y="1458"/>
                    </a:lnTo>
                    <a:lnTo>
                      <a:pt x="484" y="1276"/>
                    </a:lnTo>
                    <a:lnTo>
                      <a:pt x="570" y="982"/>
                    </a:lnTo>
                    <a:lnTo>
                      <a:pt x="670" y="658"/>
                    </a:lnTo>
                    <a:lnTo>
                      <a:pt x="782" y="316"/>
                    </a:lnTo>
                    <a:lnTo>
                      <a:pt x="844" y="144"/>
                    </a:lnTo>
                    <a:lnTo>
                      <a:pt x="888" y="42"/>
                    </a:lnTo>
                    <a:lnTo>
                      <a:pt x="914" y="0"/>
                    </a:lnTo>
                    <a:lnTo>
                      <a:pt x="866" y="116"/>
                    </a:lnTo>
                    <a:lnTo>
                      <a:pt x="806" y="296"/>
                    </a:lnTo>
                    <a:lnTo>
                      <a:pt x="520" y="1230"/>
                    </a:lnTo>
                    <a:lnTo>
                      <a:pt x="442" y="1518"/>
                    </a:lnTo>
                    <a:lnTo>
                      <a:pt x="378" y="1774"/>
                    </a:lnTo>
                    <a:lnTo>
                      <a:pt x="314" y="2028"/>
                    </a:lnTo>
                    <a:lnTo>
                      <a:pt x="266" y="2238"/>
                    </a:lnTo>
                    <a:lnTo>
                      <a:pt x="258" y="2294"/>
                    </a:lnTo>
                    <a:lnTo>
                      <a:pt x="186" y="2558"/>
                    </a:lnTo>
                    <a:lnTo>
                      <a:pt x="50" y="3070"/>
                    </a:lnTo>
                    <a:lnTo>
                      <a:pt x="0" y="307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99" name="Rectangle 27"/>
          <p:cNvSpPr>
            <a:spLocks noGrp="1" noChangeArrowheads="1"/>
          </p:cNvSpPr>
          <p:nvPr>
            <p:ph type="dt" sz="quarter" idx="2"/>
          </p:nvPr>
        </p:nvSpPr>
        <p:spPr>
          <a:xfrm>
            <a:off x="228600" y="6261100"/>
            <a:ext cx="25273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2925763" y="6272213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443163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216187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122238"/>
            <a:ext cx="2200275" cy="6100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122238"/>
            <a:ext cx="6450012" cy="6100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098980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306291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98505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976923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35464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789891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52508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153967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766017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901700" y="3378200"/>
            <a:ext cx="5359400" cy="2425700"/>
          </a:xfrm>
          <a:custGeom>
            <a:avLst/>
            <a:gdLst>
              <a:gd name="T0" fmla="*/ 0 w 3376"/>
              <a:gd name="T1" fmla="*/ 1525 h 1528"/>
              <a:gd name="T2" fmla="*/ 79 w 3376"/>
              <a:gd name="T3" fmla="*/ 1498 h 1528"/>
              <a:gd name="T4" fmla="*/ 753 w 3376"/>
              <a:gd name="T5" fmla="*/ 1223 h 1528"/>
              <a:gd name="T6" fmla="*/ 1048 w 3376"/>
              <a:gd name="T7" fmla="*/ 1054 h 1528"/>
              <a:gd name="T8" fmla="*/ 1122 w 3376"/>
              <a:gd name="T9" fmla="*/ 1007 h 1528"/>
              <a:gd name="T10" fmla="*/ 1164 w 3376"/>
              <a:gd name="T11" fmla="*/ 974 h 1528"/>
              <a:gd name="T12" fmla="*/ 1164 w 3376"/>
              <a:gd name="T13" fmla="*/ 918 h 1528"/>
              <a:gd name="T14" fmla="*/ 1637 w 3376"/>
              <a:gd name="T15" fmla="*/ 734 h 1528"/>
              <a:gd name="T16" fmla="*/ 1715 w 3376"/>
              <a:gd name="T17" fmla="*/ 731 h 1528"/>
              <a:gd name="T18" fmla="*/ 1787 w 3376"/>
              <a:gd name="T19" fmla="*/ 725 h 1528"/>
              <a:gd name="T20" fmla="*/ 1901 w 3376"/>
              <a:gd name="T21" fmla="*/ 707 h 1528"/>
              <a:gd name="T22" fmla="*/ 2015 w 3376"/>
              <a:gd name="T23" fmla="*/ 678 h 1528"/>
              <a:gd name="T24" fmla="*/ 2162 w 3376"/>
              <a:gd name="T25" fmla="*/ 620 h 1528"/>
              <a:gd name="T26" fmla="*/ 2069 w 3376"/>
              <a:gd name="T27" fmla="*/ 578 h 1528"/>
              <a:gd name="T28" fmla="*/ 2195 w 3376"/>
              <a:gd name="T29" fmla="*/ 605 h 1528"/>
              <a:gd name="T30" fmla="*/ 2276 w 3376"/>
              <a:gd name="T31" fmla="*/ 578 h 1528"/>
              <a:gd name="T32" fmla="*/ 2186 w 3376"/>
              <a:gd name="T33" fmla="*/ 533 h 1528"/>
              <a:gd name="T34" fmla="*/ 2309 w 3376"/>
              <a:gd name="T35" fmla="*/ 560 h 1528"/>
              <a:gd name="T36" fmla="*/ 2399 w 3376"/>
              <a:gd name="T37" fmla="*/ 521 h 1528"/>
              <a:gd name="T38" fmla="*/ 2315 w 3376"/>
              <a:gd name="T39" fmla="*/ 470 h 1528"/>
              <a:gd name="T40" fmla="*/ 2453 w 3376"/>
              <a:gd name="T41" fmla="*/ 494 h 1528"/>
              <a:gd name="T42" fmla="*/ 2619 w 3376"/>
              <a:gd name="T43" fmla="*/ 430 h 1528"/>
              <a:gd name="T44" fmla="*/ 2888 w 3376"/>
              <a:gd name="T45" fmla="*/ 302 h 1528"/>
              <a:gd name="T46" fmla="*/ 3099 w 3376"/>
              <a:gd name="T47" fmla="*/ 182 h 1528"/>
              <a:gd name="T48" fmla="*/ 3376 w 3376"/>
              <a:gd name="T49" fmla="*/ 0 h 1528"/>
              <a:gd name="T50" fmla="*/ 3016 w 3376"/>
              <a:gd name="T51" fmla="*/ 144 h 1528"/>
              <a:gd name="T52" fmla="*/ 2801 w 3376"/>
              <a:gd name="T53" fmla="*/ 230 h 1528"/>
              <a:gd name="T54" fmla="*/ 2619 w 3376"/>
              <a:gd name="T55" fmla="*/ 302 h 1528"/>
              <a:gd name="T56" fmla="*/ 2386 w 3376"/>
              <a:gd name="T57" fmla="*/ 398 h 1528"/>
              <a:gd name="T58" fmla="*/ 2146 w 3376"/>
              <a:gd name="T59" fmla="*/ 478 h 1528"/>
              <a:gd name="T60" fmla="*/ 1792 w 3376"/>
              <a:gd name="T61" fmla="*/ 624 h 1528"/>
              <a:gd name="T62" fmla="*/ 1601 w 3376"/>
              <a:gd name="T63" fmla="*/ 710 h 1528"/>
              <a:gd name="T64" fmla="*/ 1135 w 3376"/>
              <a:gd name="T65" fmla="*/ 886 h 1528"/>
              <a:gd name="T66" fmla="*/ 1098 w 3376"/>
              <a:gd name="T67" fmla="*/ 871 h 1528"/>
              <a:gd name="T68" fmla="*/ 993 w 3376"/>
              <a:gd name="T69" fmla="*/ 871 h 1528"/>
              <a:gd name="T70" fmla="*/ 450 w 3376"/>
              <a:gd name="T71" fmla="*/ 1039 h 1528"/>
              <a:gd name="T72" fmla="*/ 8 w 3376"/>
              <a:gd name="T73" fmla="*/ 1214 h 1528"/>
              <a:gd name="T74" fmla="*/ 27 w 3376"/>
              <a:gd name="T75" fmla="*/ 1240 h 1528"/>
              <a:gd name="T76" fmla="*/ 35 w 3376"/>
              <a:gd name="T77" fmla="*/ 1237 h 1528"/>
              <a:gd name="T78" fmla="*/ 10 w 3376"/>
              <a:gd name="T79" fmla="*/ 1528 h 1528"/>
              <a:gd name="T80" fmla="*/ 0 w 3376"/>
              <a:gd name="T81" fmla="*/ 1525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76" h="1528">
                <a:moveTo>
                  <a:pt x="0" y="1525"/>
                </a:moveTo>
                <a:lnTo>
                  <a:pt x="79" y="1498"/>
                </a:lnTo>
                <a:lnTo>
                  <a:pt x="753" y="1223"/>
                </a:lnTo>
                <a:lnTo>
                  <a:pt x="1048" y="1054"/>
                </a:lnTo>
                <a:lnTo>
                  <a:pt x="1122" y="1007"/>
                </a:lnTo>
                <a:lnTo>
                  <a:pt x="1164" y="974"/>
                </a:lnTo>
                <a:lnTo>
                  <a:pt x="1164" y="918"/>
                </a:lnTo>
                <a:lnTo>
                  <a:pt x="1637" y="734"/>
                </a:lnTo>
                <a:lnTo>
                  <a:pt x="1715" y="731"/>
                </a:lnTo>
                <a:lnTo>
                  <a:pt x="1787" y="725"/>
                </a:lnTo>
                <a:lnTo>
                  <a:pt x="1901" y="707"/>
                </a:lnTo>
                <a:lnTo>
                  <a:pt x="2015" y="678"/>
                </a:lnTo>
                <a:lnTo>
                  <a:pt x="2162" y="620"/>
                </a:lnTo>
                <a:lnTo>
                  <a:pt x="2069" y="578"/>
                </a:lnTo>
                <a:lnTo>
                  <a:pt x="2195" y="605"/>
                </a:lnTo>
                <a:lnTo>
                  <a:pt x="2276" y="578"/>
                </a:lnTo>
                <a:lnTo>
                  <a:pt x="2186" y="533"/>
                </a:lnTo>
                <a:lnTo>
                  <a:pt x="2309" y="560"/>
                </a:lnTo>
                <a:lnTo>
                  <a:pt x="2399" y="521"/>
                </a:lnTo>
                <a:lnTo>
                  <a:pt x="2315" y="470"/>
                </a:lnTo>
                <a:lnTo>
                  <a:pt x="2453" y="494"/>
                </a:lnTo>
                <a:lnTo>
                  <a:pt x="2619" y="430"/>
                </a:lnTo>
                <a:lnTo>
                  <a:pt x="2888" y="302"/>
                </a:lnTo>
                <a:lnTo>
                  <a:pt x="3099" y="182"/>
                </a:lnTo>
                <a:lnTo>
                  <a:pt x="3376" y="0"/>
                </a:lnTo>
                <a:lnTo>
                  <a:pt x="3016" y="144"/>
                </a:lnTo>
                <a:lnTo>
                  <a:pt x="2801" y="230"/>
                </a:lnTo>
                <a:lnTo>
                  <a:pt x="2619" y="302"/>
                </a:lnTo>
                <a:lnTo>
                  <a:pt x="2386" y="398"/>
                </a:lnTo>
                <a:lnTo>
                  <a:pt x="2146" y="478"/>
                </a:lnTo>
                <a:lnTo>
                  <a:pt x="1792" y="624"/>
                </a:lnTo>
                <a:lnTo>
                  <a:pt x="1601" y="710"/>
                </a:lnTo>
                <a:lnTo>
                  <a:pt x="1135" y="886"/>
                </a:lnTo>
                <a:lnTo>
                  <a:pt x="1098" y="871"/>
                </a:lnTo>
                <a:lnTo>
                  <a:pt x="993" y="871"/>
                </a:lnTo>
                <a:lnTo>
                  <a:pt x="450" y="1039"/>
                </a:lnTo>
                <a:lnTo>
                  <a:pt x="8" y="1214"/>
                </a:lnTo>
                <a:lnTo>
                  <a:pt x="27" y="1240"/>
                </a:lnTo>
                <a:lnTo>
                  <a:pt x="35" y="1237"/>
                </a:lnTo>
                <a:lnTo>
                  <a:pt x="10" y="1528"/>
                </a:lnTo>
                <a:lnTo>
                  <a:pt x="0" y="1525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96863" y="3022600"/>
            <a:ext cx="976312" cy="2828925"/>
            <a:chOff x="187" y="1904"/>
            <a:chExt cx="615" cy="1782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187" y="3207"/>
              <a:ext cx="438" cy="479"/>
              <a:chOff x="187" y="3207"/>
              <a:chExt cx="438" cy="479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auto">
              <a:xfrm>
                <a:off x="187" y="3544"/>
                <a:ext cx="435" cy="1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auto">
              <a:xfrm>
                <a:off x="188" y="3534"/>
                <a:ext cx="437" cy="14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>
                <a:off x="275" y="3207"/>
                <a:ext cx="267" cy="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>
                <a:off x="277" y="3207"/>
                <a:ext cx="261" cy="7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flipV="1">
                <a:off x="187" y="3253"/>
                <a:ext cx="438" cy="11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187" y="3383"/>
                <a:ext cx="436" cy="233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auto">
              <a:xfrm>
                <a:off x="187" y="3329"/>
                <a:ext cx="436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16" y="3282"/>
                <a:ext cx="113" cy="393"/>
              </a:xfrm>
              <a:custGeom>
                <a:avLst/>
                <a:gdLst>
                  <a:gd name="T0" fmla="*/ 68 w 113"/>
                  <a:gd name="T1" fmla="*/ 0 h 393"/>
                  <a:gd name="T2" fmla="*/ 0 w 113"/>
                  <a:gd name="T3" fmla="*/ 110 h 393"/>
                  <a:gd name="T4" fmla="*/ 3 w 113"/>
                  <a:gd name="T5" fmla="*/ 361 h 393"/>
                  <a:gd name="T6" fmla="*/ 36 w 113"/>
                  <a:gd name="T7" fmla="*/ 379 h 393"/>
                  <a:gd name="T8" fmla="*/ 63 w 113"/>
                  <a:gd name="T9" fmla="*/ 385 h 393"/>
                  <a:gd name="T10" fmla="*/ 92 w 113"/>
                  <a:gd name="T11" fmla="*/ 392 h 393"/>
                  <a:gd name="T12" fmla="*/ 90 w 113"/>
                  <a:gd name="T13" fmla="*/ 136 h 393"/>
                  <a:gd name="T14" fmla="*/ 112 w 113"/>
                  <a:gd name="T15" fmla="*/ 10 h 393"/>
                  <a:gd name="T16" fmla="*/ 102 w 113"/>
                  <a:gd name="T17" fmla="*/ 10 h 393"/>
                  <a:gd name="T18" fmla="*/ 81 w 113"/>
                  <a:gd name="T19" fmla="*/ 6 h 393"/>
                  <a:gd name="T20" fmla="*/ 68 w 113"/>
                  <a:gd name="T21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393">
                    <a:moveTo>
                      <a:pt x="68" y="0"/>
                    </a:moveTo>
                    <a:lnTo>
                      <a:pt x="0" y="110"/>
                    </a:lnTo>
                    <a:lnTo>
                      <a:pt x="3" y="361"/>
                    </a:lnTo>
                    <a:lnTo>
                      <a:pt x="36" y="379"/>
                    </a:lnTo>
                    <a:lnTo>
                      <a:pt x="63" y="385"/>
                    </a:lnTo>
                    <a:lnTo>
                      <a:pt x="92" y="392"/>
                    </a:lnTo>
                    <a:lnTo>
                      <a:pt x="90" y="136"/>
                    </a:lnTo>
                    <a:lnTo>
                      <a:pt x="112" y="10"/>
                    </a:lnTo>
                    <a:lnTo>
                      <a:pt x="102" y="10"/>
                    </a:lnTo>
                    <a:lnTo>
                      <a:pt x="81" y="6"/>
                    </a:lnTo>
                    <a:lnTo>
                      <a:pt x="68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297" y="3221"/>
                <a:ext cx="222" cy="45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Oval 14"/>
              <p:cNvSpPr>
                <a:spLocks noChangeArrowheads="1"/>
              </p:cNvSpPr>
              <p:nvPr/>
            </p:nvSpPr>
            <p:spPr bwMode="auto">
              <a:xfrm>
                <a:off x="192" y="3332"/>
                <a:ext cx="418" cy="86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232" y="3283"/>
                <a:ext cx="67" cy="369"/>
              </a:xfrm>
              <a:custGeom>
                <a:avLst/>
                <a:gdLst>
                  <a:gd name="T0" fmla="*/ 0 w 67"/>
                  <a:gd name="T1" fmla="*/ 133 h 369"/>
                  <a:gd name="T2" fmla="*/ 0 w 67"/>
                  <a:gd name="T3" fmla="*/ 357 h 369"/>
                  <a:gd name="T4" fmla="*/ 20 w 67"/>
                  <a:gd name="T5" fmla="*/ 368 h 369"/>
                  <a:gd name="T6" fmla="*/ 20 w 67"/>
                  <a:gd name="T7" fmla="*/ 141 h 369"/>
                  <a:gd name="T8" fmla="*/ 20 w 67"/>
                  <a:gd name="T9" fmla="*/ 125 h 369"/>
                  <a:gd name="T10" fmla="*/ 29 w 67"/>
                  <a:gd name="T11" fmla="*/ 111 h 369"/>
                  <a:gd name="T12" fmla="*/ 66 w 67"/>
                  <a:gd name="T13" fmla="*/ 4 h 369"/>
                  <a:gd name="T14" fmla="*/ 59 w 67"/>
                  <a:gd name="T15" fmla="*/ 0 h 369"/>
                  <a:gd name="T16" fmla="*/ 8 w 67"/>
                  <a:gd name="T17" fmla="*/ 113 h 369"/>
                  <a:gd name="T18" fmla="*/ 0 w 67"/>
                  <a:gd name="T19" fmla="*/ 13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369">
                    <a:moveTo>
                      <a:pt x="0" y="133"/>
                    </a:moveTo>
                    <a:lnTo>
                      <a:pt x="0" y="357"/>
                    </a:lnTo>
                    <a:lnTo>
                      <a:pt x="20" y="368"/>
                    </a:lnTo>
                    <a:lnTo>
                      <a:pt x="20" y="141"/>
                    </a:lnTo>
                    <a:lnTo>
                      <a:pt x="20" y="125"/>
                    </a:lnTo>
                    <a:lnTo>
                      <a:pt x="29" y="111"/>
                    </a:lnTo>
                    <a:lnTo>
                      <a:pt x="66" y="4"/>
                    </a:lnTo>
                    <a:lnTo>
                      <a:pt x="59" y="0"/>
                    </a:lnTo>
                    <a:lnTo>
                      <a:pt x="8" y="113"/>
                    </a:lnTo>
                    <a:lnTo>
                      <a:pt x="0" y="13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521" y="3275"/>
                <a:ext cx="99" cy="363"/>
              </a:xfrm>
              <a:custGeom>
                <a:avLst/>
                <a:gdLst>
                  <a:gd name="T0" fmla="*/ 98 w 99"/>
                  <a:gd name="T1" fmla="*/ 102 h 363"/>
                  <a:gd name="T2" fmla="*/ 98 w 99"/>
                  <a:gd name="T3" fmla="*/ 348 h 363"/>
                  <a:gd name="T4" fmla="*/ 81 w 99"/>
                  <a:gd name="T5" fmla="*/ 362 h 363"/>
                  <a:gd name="T6" fmla="*/ 81 w 99"/>
                  <a:gd name="T7" fmla="*/ 106 h 363"/>
                  <a:gd name="T8" fmla="*/ 0 w 99"/>
                  <a:gd name="T9" fmla="*/ 4 h 363"/>
                  <a:gd name="T10" fmla="*/ 7 w 99"/>
                  <a:gd name="T11" fmla="*/ 0 h 363"/>
                  <a:gd name="T12" fmla="*/ 98 w 99"/>
                  <a:gd name="T13" fmla="*/ 10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363">
                    <a:moveTo>
                      <a:pt x="98" y="102"/>
                    </a:moveTo>
                    <a:lnTo>
                      <a:pt x="98" y="348"/>
                    </a:lnTo>
                    <a:lnTo>
                      <a:pt x="81" y="362"/>
                    </a:lnTo>
                    <a:lnTo>
                      <a:pt x="81" y="106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98" y="10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41" y="3215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92" y="3327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286" y="3250"/>
                <a:ext cx="73" cy="23"/>
              </a:xfrm>
              <a:custGeom>
                <a:avLst/>
                <a:gdLst>
                  <a:gd name="T0" fmla="*/ 72 w 73"/>
                  <a:gd name="T1" fmla="*/ 22 h 23"/>
                  <a:gd name="T2" fmla="*/ 37 w 73"/>
                  <a:gd name="T3" fmla="*/ 18 h 23"/>
                  <a:gd name="T4" fmla="*/ 16 w 73"/>
                  <a:gd name="T5" fmla="*/ 12 h 23"/>
                  <a:gd name="T6" fmla="*/ 0 w 73"/>
                  <a:gd name="T7" fmla="*/ 6 h 23"/>
                  <a:gd name="T8" fmla="*/ 5 w 73"/>
                  <a:gd name="T9" fmla="*/ 0 h 23"/>
                  <a:gd name="T10" fmla="*/ 21 w 73"/>
                  <a:gd name="T11" fmla="*/ 8 h 23"/>
                  <a:gd name="T12" fmla="*/ 45 w 73"/>
                  <a:gd name="T13" fmla="*/ 14 h 23"/>
                  <a:gd name="T14" fmla="*/ 68 w 73"/>
                  <a:gd name="T15" fmla="*/ 14 h 23"/>
                  <a:gd name="T16" fmla="*/ 72 w 73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23">
                    <a:moveTo>
                      <a:pt x="72" y="22"/>
                    </a:moveTo>
                    <a:lnTo>
                      <a:pt x="37" y="18"/>
                    </a:lnTo>
                    <a:lnTo>
                      <a:pt x="16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21" y="8"/>
                    </a:lnTo>
                    <a:lnTo>
                      <a:pt x="45" y="14"/>
                    </a:lnTo>
                    <a:lnTo>
                      <a:pt x="68" y="14"/>
                    </a:lnTo>
                    <a:lnTo>
                      <a:pt x="72" y="2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338" y="3284"/>
                <a:ext cx="81" cy="118"/>
              </a:xfrm>
              <a:custGeom>
                <a:avLst/>
                <a:gdLst>
                  <a:gd name="T0" fmla="*/ 40 w 81"/>
                  <a:gd name="T1" fmla="*/ 0 h 118"/>
                  <a:gd name="T2" fmla="*/ 80 w 81"/>
                  <a:gd name="T3" fmla="*/ 4 h 118"/>
                  <a:gd name="T4" fmla="*/ 65 w 81"/>
                  <a:gd name="T5" fmla="*/ 40 h 118"/>
                  <a:gd name="T6" fmla="*/ 58 w 81"/>
                  <a:gd name="T7" fmla="*/ 62 h 118"/>
                  <a:gd name="T8" fmla="*/ 47 w 81"/>
                  <a:gd name="T9" fmla="*/ 82 h 118"/>
                  <a:gd name="T10" fmla="*/ 40 w 81"/>
                  <a:gd name="T11" fmla="*/ 105 h 118"/>
                  <a:gd name="T12" fmla="*/ 37 w 81"/>
                  <a:gd name="T13" fmla="*/ 117 h 118"/>
                  <a:gd name="T14" fmla="*/ 16 w 81"/>
                  <a:gd name="T15" fmla="*/ 114 h 118"/>
                  <a:gd name="T16" fmla="*/ 0 w 81"/>
                  <a:gd name="T17" fmla="*/ 108 h 118"/>
                  <a:gd name="T18" fmla="*/ 7 w 81"/>
                  <a:gd name="T19" fmla="*/ 84 h 118"/>
                  <a:gd name="T20" fmla="*/ 25 w 81"/>
                  <a:gd name="T21" fmla="*/ 60 h 118"/>
                  <a:gd name="T22" fmla="*/ 29 w 81"/>
                  <a:gd name="T23" fmla="*/ 40 h 118"/>
                  <a:gd name="T24" fmla="*/ 36 w 81"/>
                  <a:gd name="T25" fmla="*/ 20 h 118"/>
                  <a:gd name="T26" fmla="*/ 40 w 81"/>
                  <a:gd name="T2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118">
                    <a:moveTo>
                      <a:pt x="40" y="0"/>
                    </a:moveTo>
                    <a:lnTo>
                      <a:pt x="80" y="4"/>
                    </a:lnTo>
                    <a:lnTo>
                      <a:pt x="65" y="40"/>
                    </a:lnTo>
                    <a:lnTo>
                      <a:pt x="58" y="62"/>
                    </a:lnTo>
                    <a:lnTo>
                      <a:pt x="47" y="82"/>
                    </a:lnTo>
                    <a:lnTo>
                      <a:pt x="40" y="105"/>
                    </a:lnTo>
                    <a:lnTo>
                      <a:pt x="37" y="117"/>
                    </a:lnTo>
                    <a:lnTo>
                      <a:pt x="16" y="114"/>
                    </a:lnTo>
                    <a:lnTo>
                      <a:pt x="0" y="108"/>
                    </a:lnTo>
                    <a:lnTo>
                      <a:pt x="7" y="84"/>
                    </a:lnTo>
                    <a:lnTo>
                      <a:pt x="25" y="60"/>
                    </a:lnTo>
                    <a:lnTo>
                      <a:pt x="29" y="40"/>
                    </a:lnTo>
                    <a:lnTo>
                      <a:pt x="36" y="20"/>
                    </a:lnTo>
                    <a:lnTo>
                      <a:pt x="40" y="0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282" y="3265"/>
                <a:ext cx="261" cy="35"/>
              </a:xfrm>
              <a:custGeom>
                <a:avLst/>
                <a:gdLst>
                  <a:gd name="T0" fmla="*/ 0 w 261"/>
                  <a:gd name="T1" fmla="*/ 0 h 35"/>
                  <a:gd name="T2" fmla="*/ 25 w 261"/>
                  <a:gd name="T3" fmla="*/ 10 h 35"/>
                  <a:gd name="T4" fmla="*/ 66 w 261"/>
                  <a:gd name="T5" fmla="*/ 18 h 35"/>
                  <a:gd name="T6" fmla="*/ 122 w 261"/>
                  <a:gd name="T7" fmla="*/ 19 h 35"/>
                  <a:gd name="T8" fmla="*/ 177 w 261"/>
                  <a:gd name="T9" fmla="*/ 19 h 35"/>
                  <a:gd name="T10" fmla="*/ 218 w 261"/>
                  <a:gd name="T11" fmla="*/ 12 h 35"/>
                  <a:gd name="T12" fmla="*/ 240 w 261"/>
                  <a:gd name="T13" fmla="*/ 6 h 35"/>
                  <a:gd name="T14" fmla="*/ 248 w 261"/>
                  <a:gd name="T15" fmla="*/ 0 h 35"/>
                  <a:gd name="T16" fmla="*/ 260 w 261"/>
                  <a:gd name="T17" fmla="*/ 15 h 35"/>
                  <a:gd name="T18" fmla="*/ 221 w 261"/>
                  <a:gd name="T19" fmla="*/ 28 h 35"/>
                  <a:gd name="T20" fmla="*/ 164 w 261"/>
                  <a:gd name="T21" fmla="*/ 34 h 35"/>
                  <a:gd name="T22" fmla="*/ 98 w 261"/>
                  <a:gd name="T23" fmla="*/ 33 h 35"/>
                  <a:gd name="T24" fmla="*/ 39 w 261"/>
                  <a:gd name="T25" fmla="*/ 24 h 35"/>
                  <a:gd name="T26" fmla="*/ 5 w 261"/>
                  <a:gd name="T27" fmla="*/ 9 h 35"/>
                  <a:gd name="T28" fmla="*/ 0 w 261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5">
                    <a:moveTo>
                      <a:pt x="0" y="0"/>
                    </a:moveTo>
                    <a:lnTo>
                      <a:pt x="25" y="10"/>
                    </a:lnTo>
                    <a:lnTo>
                      <a:pt x="66" y="18"/>
                    </a:lnTo>
                    <a:lnTo>
                      <a:pt x="122" y="19"/>
                    </a:lnTo>
                    <a:lnTo>
                      <a:pt x="177" y="19"/>
                    </a:lnTo>
                    <a:lnTo>
                      <a:pt x="218" y="12"/>
                    </a:lnTo>
                    <a:lnTo>
                      <a:pt x="240" y="6"/>
                    </a:lnTo>
                    <a:lnTo>
                      <a:pt x="248" y="0"/>
                    </a:lnTo>
                    <a:lnTo>
                      <a:pt x="260" y="15"/>
                    </a:lnTo>
                    <a:lnTo>
                      <a:pt x="221" y="28"/>
                    </a:lnTo>
                    <a:lnTo>
                      <a:pt x="164" y="34"/>
                    </a:lnTo>
                    <a:lnTo>
                      <a:pt x="98" y="33"/>
                    </a:lnTo>
                    <a:lnTo>
                      <a:pt x="39" y="2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79" y="1904"/>
              <a:ext cx="423" cy="1366"/>
            </a:xfrm>
            <a:custGeom>
              <a:avLst/>
              <a:gdLst>
                <a:gd name="T0" fmla="*/ 356 w 423"/>
                <a:gd name="T1" fmla="*/ 64 h 1366"/>
                <a:gd name="T2" fmla="*/ 326 w 423"/>
                <a:gd name="T3" fmla="*/ 163 h 1366"/>
                <a:gd name="T4" fmla="*/ 292 w 423"/>
                <a:gd name="T5" fmla="*/ 293 h 1366"/>
                <a:gd name="T6" fmla="*/ 258 w 423"/>
                <a:gd name="T7" fmla="*/ 417 h 1366"/>
                <a:gd name="T8" fmla="*/ 219 w 423"/>
                <a:gd name="T9" fmla="*/ 585 h 1366"/>
                <a:gd name="T10" fmla="*/ 168 w 423"/>
                <a:gd name="T11" fmla="*/ 775 h 1366"/>
                <a:gd name="T12" fmla="*/ 126 w 423"/>
                <a:gd name="T13" fmla="*/ 952 h 1366"/>
                <a:gd name="T14" fmla="*/ 89 w 423"/>
                <a:gd name="T15" fmla="*/ 1085 h 1366"/>
                <a:gd name="T16" fmla="*/ 0 w 423"/>
                <a:gd name="T17" fmla="*/ 1362 h 1366"/>
                <a:gd name="T18" fmla="*/ 29 w 423"/>
                <a:gd name="T19" fmla="*/ 1365 h 1366"/>
                <a:gd name="T20" fmla="*/ 132 w 423"/>
                <a:gd name="T21" fmla="*/ 1061 h 1366"/>
                <a:gd name="T22" fmla="*/ 223 w 423"/>
                <a:gd name="T23" fmla="*/ 957 h 1366"/>
                <a:gd name="T24" fmla="*/ 271 w 423"/>
                <a:gd name="T25" fmla="*/ 866 h 1366"/>
                <a:gd name="T26" fmla="*/ 308 w 423"/>
                <a:gd name="T27" fmla="*/ 798 h 1366"/>
                <a:gd name="T28" fmla="*/ 214 w 423"/>
                <a:gd name="T29" fmla="*/ 790 h 1366"/>
                <a:gd name="T30" fmla="*/ 311 w 423"/>
                <a:gd name="T31" fmla="*/ 782 h 1366"/>
                <a:gd name="T32" fmla="*/ 325 w 423"/>
                <a:gd name="T33" fmla="*/ 751 h 1366"/>
                <a:gd name="T34" fmla="*/ 231 w 423"/>
                <a:gd name="T35" fmla="*/ 742 h 1366"/>
                <a:gd name="T36" fmla="*/ 329 w 423"/>
                <a:gd name="T37" fmla="*/ 738 h 1366"/>
                <a:gd name="T38" fmla="*/ 344 w 423"/>
                <a:gd name="T39" fmla="*/ 690 h 1366"/>
                <a:gd name="T40" fmla="*/ 240 w 423"/>
                <a:gd name="T41" fmla="*/ 690 h 1366"/>
                <a:gd name="T42" fmla="*/ 351 w 423"/>
                <a:gd name="T43" fmla="*/ 664 h 1366"/>
                <a:gd name="T44" fmla="*/ 387 w 423"/>
                <a:gd name="T45" fmla="*/ 486 h 1366"/>
                <a:gd name="T46" fmla="*/ 411 w 423"/>
                <a:gd name="T47" fmla="*/ 322 h 1366"/>
                <a:gd name="T48" fmla="*/ 422 w 423"/>
                <a:gd name="T49" fmla="*/ 197 h 1366"/>
                <a:gd name="T50" fmla="*/ 422 w 423"/>
                <a:gd name="T51" fmla="*/ 119 h 1366"/>
                <a:gd name="T52" fmla="*/ 408 w 423"/>
                <a:gd name="T53" fmla="*/ 68 h 1366"/>
                <a:gd name="T54" fmla="*/ 381 w 423"/>
                <a:gd name="T55" fmla="*/ 0 h 1366"/>
                <a:gd name="T56" fmla="*/ 356 w 423"/>
                <a:gd name="T57" fmla="*/ 6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3" h="1366">
                  <a:moveTo>
                    <a:pt x="356" y="64"/>
                  </a:moveTo>
                  <a:lnTo>
                    <a:pt x="326" y="163"/>
                  </a:lnTo>
                  <a:lnTo>
                    <a:pt x="292" y="293"/>
                  </a:lnTo>
                  <a:lnTo>
                    <a:pt x="258" y="417"/>
                  </a:lnTo>
                  <a:lnTo>
                    <a:pt x="219" y="585"/>
                  </a:lnTo>
                  <a:lnTo>
                    <a:pt x="168" y="775"/>
                  </a:lnTo>
                  <a:lnTo>
                    <a:pt x="126" y="952"/>
                  </a:lnTo>
                  <a:lnTo>
                    <a:pt x="89" y="1085"/>
                  </a:lnTo>
                  <a:lnTo>
                    <a:pt x="0" y="1362"/>
                  </a:lnTo>
                  <a:lnTo>
                    <a:pt x="29" y="1365"/>
                  </a:lnTo>
                  <a:lnTo>
                    <a:pt x="132" y="1061"/>
                  </a:lnTo>
                  <a:lnTo>
                    <a:pt x="223" y="957"/>
                  </a:lnTo>
                  <a:lnTo>
                    <a:pt x="271" y="866"/>
                  </a:lnTo>
                  <a:lnTo>
                    <a:pt x="308" y="798"/>
                  </a:lnTo>
                  <a:lnTo>
                    <a:pt x="214" y="790"/>
                  </a:lnTo>
                  <a:lnTo>
                    <a:pt x="311" y="782"/>
                  </a:lnTo>
                  <a:lnTo>
                    <a:pt x="325" y="751"/>
                  </a:lnTo>
                  <a:lnTo>
                    <a:pt x="231" y="742"/>
                  </a:lnTo>
                  <a:lnTo>
                    <a:pt x="329" y="738"/>
                  </a:lnTo>
                  <a:lnTo>
                    <a:pt x="344" y="690"/>
                  </a:lnTo>
                  <a:lnTo>
                    <a:pt x="240" y="690"/>
                  </a:lnTo>
                  <a:lnTo>
                    <a:pt x="351" y="664"/>
                  </a:lnTo>
                  <a:lnTo>
                    <a:pt x="387" y="486"/>
                  </a:lnTo>
                  <a:lnTo>
                    <a:pt x="411" y="322"/>
                  </a:lnTo>
                  <a:lnTo>
                    <a:pt x="422" y="197"/>
                  </a:lnTo>
                  <a:lnTo>
                    <a:pt x="422" y="119"/>
                  </a:lnTo>
                  <a:lnTo>
                    <a:pt x="408" y="68"/>
                  </a:lnTo>
                  <a:lnTo>
                    <a:pt x="381" y="0"/>
                  </a:lnTo>
                  <a:lnTo>
                    <a:pt x="356" y="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D191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Freeform 23"/>
          <p:cNvSpPr>
            <a:spLocks/>
          </p:cNvSpPr>
          <p:nvPr/>
        </p:nvSpPr>
        <p:spPr bwMode="auto">
          <a:xfrm>
            <a:off x="600075" y="3163888"/>
            <a:ext cx="560388" cy="2022475"/>
          </a:xfrm>
          <a:custGeom>
            <a:avLst/>
            <a:gdLst>
              <a:gd name="T0" fmla="*/ 0 w 353"/>
              <a:gd name="T1" fmla="*/ 1272 h 1274"/>
              <a:gd name="T2" fmla="*/ 352 w 353"/>
              <a:gd name="T3" fmla="*/ 0 h 1274"/>
              <a:gd name="T4" fmla="*/ 26 w 353"/>
              <a:gd name="T5" fmla="*/ 1273 h 1274"/>
              <a:gd name="T6" fmla="*/ 0 w 353"/>
              <a:gd name="T7" fmla="*/ 1272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3" h="1274">
                <a:moveTo>
                  <a:pt x="0" y="1272"/>
                </a:moveTo>
                <a:lnTo>
                  <a:pt x="352" y="0"/>
                </a:lnTo>
                <a:lnTo>
                  <a:pt x="26" y="1273"/>
                </a:lnTo>
                <a:lnTo>
                  <a:pt x="0" y="127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22238"/>
            <a:ext cx="88026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447800"/>
            <a:ext cx="87757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863" y="6273800"/>
            <a:ext cx="2497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7813" y="6286500"/>
            <a:ext cx="357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1925" y="6286500"/>
            <a:ext cx="246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skino.ru/film/6100/kadr/7393.jpg" TargetMode="External"/><Relationship Id="rId3" Type="http://schemas.openxmlformats.org/officeDocument/2006/relationships/hyperlink" Target="http://www.itogi.ru/7-days/img/441/ISKUS-bortko-3hi.jpg" TargetMode="External"/><Relationship Id="rId7" Type="http://schemas.openxmlformats.org/officeDocument/2006/relationships/hyperlink" Target="http://ruskino.ru/film/6100/kadr/7364.jpg" TargetMode="External"/><Relationship Id="rId12" Type="http://schemas.openxmlformats.org/officeDocument/2006/relationships/hyperlink" Target="http://www.bulgakov.ru/galleries/glr1/07-s.jpg" TargetMode="External"/><Relationship Id="rId2" Type="http://schemas.openxmlformats.org/officeDocument/2006/relationships/hyperlink" Target="http://img.labirint.ru/images/news/5541_128619314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matoday.it/~media/base/35103710617906/mimosa-2-4.jpg" TargetMode="External"/><Relationship Id="rId11" Type="http://schemas.openxmlformats.org/officeDocument/2006/relationships/hyperlink" Target="http://www.zvezdanutye.com/wp-content/uploads/2013/04/pic040.jpg" TargetMode="External"/><Relationship Id="rId5" Type="http://schemas.openxmlformats.org/officeDocument/2006/relationships/hyperlink" Target="http://www.vashsad.ua/i/gallery/wallpapers/1600_1200/zNeqZ4aZ.jpg" TargetMode="External"/><Relationship Id="rId10" Type="http://schemas.openxmlformats.org/officeDocument/2006/relationships/hyperlink" Target="http://katalog-books.ru/books/master/files/23a-bal.jpg" TargetMode="External"/><Relationship Id="rId4" Type="http://schemas.openxmlformats.org/officeDocument/2006/relationships/hyperlink" Target="http://img1.liveinternet.ru/images/attach/c/1/55/501/55501153_48383021.jpg" TargetMode="External"/><Relationship Id="rId9" Type="http://schemas.openxmlformats.org/officeDocument/2006/relationships/hyperlink" Target="http://www.dzk.lv/files/Image/2011/Voland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onstantia" pitchFamily="18" charset="0"/>
              </a:rPr>
              <a:t>Урок литературы в </a:t>
            </a:r>
            <a:r>
              <a:rPr lang="ru-RU" sz="2400" b="1" smtClean="0">
                <a:solidFill>
                  <a:schemeClr val="tx1">
                    <a:lumMod val="20000"/>
                    <a:lumOff val="80000"/>
                  </a:schemeClr>
                </a:solidFill>
                <a:latin typeface="Constantia" pitchFamily="18" charset="0"/>
              </a:rPr>
              <a:t>11 классе</a:t>
            </a: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0" y="1844824"/>
            <a:ext cx="9144000" cy="18002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onstantia" pitchFamily="18" charset="0"/>
              </a:rPr>
              <a:t>Любовь в романе М.Булгакова «Мастер и Маргарита».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91880" cy="19168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0"/>
            <a:ext cx="2915816" cy="1988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52800"/>
            <a:ext cx="8291264" cy="2778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Образ ножа здесь неслучаен. В чувстве героев есть достаточно явный элемент насилия. Создается впечатление, что где-то высоко их судьба была решена много раньше. И в назначенный день и час у них просто не остается выбора, кроме как полюбить друг друга. 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7895" name="Picture 7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32656"/>
            <a:ext cx="698477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3861048"/>
            <a:ext cx="35751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Мастер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371600"/>
            <a:ext cx="4038600" cy="4530725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2"/>
              </a:solidFill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248" name="Picture 8" descr="45930442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"/>
            <a:ext cx="2564457" cy="3645024"/>
          </a:xfrm>
          <a:prstGeom prst="rect">
            <a:avLst/>
          </a:prstGeom>
          <a:noFill/>
        </p:spPr>
      </p:pic>
      <p:sp>
        <p:nvSpPr>
          <p:cNvPr id="1025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916832"/>
            <a:ext cx="5029200" cy="494116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Мастер - москвич, по профессии бывший историк, человек высокообразованный, знающий несколько иностранных языков. Выигрывает крупную сумму, бросает работу и начинает заниматься тем, о чём мечтал: пишет роман о Понтии Пилате. </a:t>
            </a: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122238"/>
            <a:ext cx="5493370" cy="120650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Маргарита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1340768"/>
            <a:ext cx="5040560" cy="504056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«Она была красива и умна. К этому надо добавить еще одно − с уверенностью можно сказать, что многие женщины все, что угодно, отдали бы за то, чтобы променять свою жизнь на жизнь Маргариты Николаевны. Бездетная тридцатилетняя Маргарита была женою очень крупного специалиста, к тому же сделавшего важнейшее открытие государственного значения. Муж ее был молод, красив, добр, честен и обожал свою жену. </a:t>
            </a:r>
          </a:p>
        </p:txBody>
      </p:sp>
      <p:pic>
        <p:nvPicPr>
          <p:cNvPr id="12297" name="Picture 9" descr="281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576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4038600" cy="57499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Маргарита Николаевна со своим мужем вдвоем занимали весь верх прекрасного особняка в саду в одном из переулков близ Арбата. Маргарита Николаевна не нуждалась в деньгах. Маргарита Николаевна могла купить все, что ей понравится. Среди знакомых ее мужа попадались интересные люди. Маргарита Николаевна никогда не прикасалась к примусу. Маргарита Николаевна не знала ужасов житья в совместной квартире».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04800"/>
            <a:ext cx="8964488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   «Словом… Она была счастлива? </a:t>
            </a: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Ни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одной минуты! С тех пор, как девятнадцатилетней она вышла замуж и попала в особняк, она не знала счастья. Боги, боги мои! Что же нужно было этой женщине?! Что нужно было этой женщине, в глазах которой всегда горел какой-то непонятный огонечек, что нужно было этой чуть косящей на один глаз ведьме, украсившей себя тогда весною мимозами? Не знаю. Мне неизвестно.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Очевидно, она говорила правду, ей нужен был он, мастер».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31749" name="Picture 5" descr="master-i-margarita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3492376"/>
            <a:ext cx="6233120" cy="33656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713185"/>
          </a:xfrm>
        </p:spPr>
        <p:txBody>
          <a:bodyPr/>
          <a:lstStyle/>
          <a:p>
            <a:r>
              <a:rPr lang="ru-RU" sz="1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1</a:t>
            </a:r>
            <a:r>
              <a:rPr lang="ru-RU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0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По мнению автора, все счастье, выпавшее в жизни человеку, проистекает из любви, в любви заключена мировая тайна. Любовь – это философский камень, который обладает свойством все превращать в золото. Любовь возвышает человека над миром, с ее помощью он постигает духовное, обретает покой. Если любовь истинна, она не может угаснуть, она бессмертна, вечна. Таково чувство Мастера и Маргариты.</a:t>
            </a:r>
            <a:r>
              <a:rPr lang="ru-RU" sz="1800" dirty="0">
                <a:effectLst/>
                <a:latin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</a:rPr>
            </a:br>
            <a:endParaRPr lang="ru-RU" sz="1800" dirty="0">
              <a:effectLst/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2856"/>
            <a:ext cx="2699792" cy="4302869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2. Явившаяся как внезапное озарение, внезапно вспыхнувшая любовь героев оказывается долговечной. В ней открывается вся полнота чувства: тут и нежная влюбленность, и жаркая страсть, и необыкновенно высокая связь двух людей.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3140968"/>
            <a:ext cx="3124200" cy="352335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3. Героиня романа «Мастер и Маргарита» предстает перед нами как незаурядная личность, которая принимает на протяжении романа ответственные решения. Именно ее любовь, способность к самопожертвованию спасают Мастера.</a:t>
            </a:r>
          </a:p>
          <a:p>
            <a:pPr>
              <a:lnSpc>
                <a:spcPct val="90000"/>
              </a:lnSpc>
            </a:pPr>
            <a:endParaRPr lang="ru-RU" sz="1800" dirty="0">
              <a:latin typeface="Times New Roman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2283067">
            <a:off x="5181600" y="51054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133601"/>
            <a:ext cx="3999638" cy="26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10"/>
          <p:cNvSpPr>
            <a:spLocks noChangeArrowheads="1"/>
          </p:cNvSpPr>
          <p:nvPr/>
        </p:nvSpPr>
        <p:spPr bwMode="auto">
          <a:xfrm rot="9314660">
            <a:off x="2286000" y="49530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-2985536">
            <a:off x="6015541" y="2375354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886200"/>
            <a:ext cx="8138864" cy="1863725"/>
          </a:xfrm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Весной Мастер встретил Маргариту. В августе роман о Понтии Пилате, ставший смыслом жизни Мастера, был закончен. 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Роман вызвал критику официальных литературных властей, из-за которой герой  попал в психиатрическую клинику.</a:t>
            </a:r>
            <a:b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/>
          </a:p>
        </p:txBody>
      </p:sp>
      <p:pic>
        <p:nvPicPr>
          <p:cNvPr id="44040" name="Picture 8" descr="65672_52452_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60648"/>
            <a:ext cx="5328592" cy="31651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endParaRPr lang="ru-RU" dirty="0">
              <a:effectLst/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196752"/>
            <a:ext cx="5010472" cy="653437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Автор </a:t>
            </a: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создает книгу, общество принимает или отвергает ее. Творец книги – автор, творец ее судьбы – 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общество.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В. Гюго</a:t>
            </a:r>
          </a:p>
        </p:txBody>
      </p:sp>
      <p:pic>
        <p:nvPicPr>
          <p:cNvPr id="11269" name="Picture 5" descr="Масте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00200"/>
            <a:ext cx="32337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sz="4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Что делает Маргарита во имя спасения любви?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Маргарита </a:t>
            </a:r>
            <a:r>
              <a:rPr lang="ru-RU" sz="2800" dirty="0">
                <a:solidFill>
                  <a:schemeClr val="tx2"/>
                </a:solidFill>
              </a:rPr>
              <a:t>во имя спасения любви готова идти за помощью к </a:t>
            </a:r>
            <a:r>
              <a:rPr lang="ru-RU" sz="2800" dirty="0" err="1">
                <a:solidFill>
                  <a:schemeClr val="tx2"/>
                </a:solidFill>
              </a:rPr>
              <a:t>Воланду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Истинная </a:t>
            </a:r>
            <a:r>
              <a:rPr lang="ru-RU" sz="2800" b="1" dirty="0">
                <a:solidFill>
                  <a:schemeClr val="tx2"/>
                </a:solidFill>
              </a:rPr>
              <a:t>любовь всегда жертвенна, </a:t>
            </a:r>
            <a:r>
              <a:rPr lang="ru-RU" sz="2800" b="1" dirty="0" err="1">
                <a:solidFill>
                  <a:schemeClr val="tx2"/>
                </a:solidFill>
              </a:rPr>
              <a:t>героична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Истинной любви покорны все </a:t>
            </a:r>
            <a:r>
              <a:rPr lang="ru-RU" sz="2800" b="1" dirty="0" smtClean="0">
                <a:solidFill>
                  <a:schemeClr val="tx2"/>
                </a:solidFill>
              </a:rPr>
              <a:t>преграды.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0155" y="1412776"/>
            <a:ext cx="4042325" cy="481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  <a:latin typeface="Times New Roman" pitchFamily="18" charset="0"/>
              </a:rPr>
              <a:t>Самопожертвование Маргариты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752600"/>
            <a:ext cx="3962400" cy="43021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Ради лишь одной возможности узнать что-то о судьбе своего Мастера Маргарита отправляется к самому Сатане и соглашается быть королевой на его балу. Ради любви героиня становится ведьмой, связывается с нечистой силой, отбросив все страхи и опасения. </a:t>
            </a:r>
            <a:b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    </a:t>
            </a: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052736"/>
            <a:ext cx="3295650" cy="556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0"/>
            <a:ext cx="4932040" cy="544522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FFFFFF"/>
                </a:solidFill>
              </a:rPr>
              <a:t>“За мной, читатель! Кто сказал тебе, что нет на свете настоящей,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верной, вечной любви? Да отрежут лгуну его гнусный язык.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За мной, мой читатель, и только за мной,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и я покажу тебе такую любовь!”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689648"/>
            <a:ext cx="50760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63888" cy="36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221088"/>
            <a:ext cx="3810000" cy="216024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Именно этот образ стал воплощением истинной преданности, любви, женственности, вдохновения в русской литературе 20 века.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139952" y="0"/>
            <a:ext cx="5004048" cy="3284984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Мастер предал свой роман, отрекся от своих убеждений и от своей возлюбленной, поэтому он не заслужил Света. Наградить его мог только Сатана, подаривший Мастеру вечный покой. А Маргарита, верная во всем и всегда следующая за своим возлюбленным, от начала до конца разделила с героем его судьбу. </a:t>
            </a: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4139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 b="19"/>
          <a:stretch>
            <a:fillRect/>
          </a:stretch>
        </p:blipFill>
        <p:spPr bwMode="auto">
          <a:xfrm>
            <a:off x="4381500" y="3861048"/>
            <a:ext cx="47625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6863" y="280988"/>
            <a:ext cx="6364287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1000108"/>
            <a:ext cx="7929618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Тот, кто любит, должен разделять участь того, кого он любит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Ссылки 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http://img.labirint.ru/images/news/5541_1286193149.jpg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http://www.itogi.ru/7-days/img/441/ISKUS-bortko-3hi.jpg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http://img1.liveinternet.ru/images/attach/c/1//55/501/55501153_48383021.jpg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http://www.vashsad.ua/i/gallery/wallpapers/1600_1200/zNeqZ4aZ.jpg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http://www.romatoday.it/~media/base/35103710617906/mimosa-2-4.jpg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http://ruskino.ru/film/6100/kadr/7364.jpg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http://ruskino.ru/film/6100/kadr/7393.jpg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http://www.dzk.lv/files/Image/2011/Voland.jpg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http://katalog-books.ru/books/master/files/23a-bal.jpg</a:t>
            </a:r>
            <a:endParaRPr lang="ru-RU" sz="2000" dirty="0" smtClean="0"/>
          </a:p>
          <a:p>
            <a:r>
              <a:rPr lang="en-US" sz="2000" dirty="0" smtClean="0">
                <a:hlinkClick r:id="rId11"/>
              </a:rPr>
              <a:t>http://www.zvezdanutye.com/wp-content/uploads/2013/04/pic040.jpg</a:t>
            </a:r>
            <a:endParaRPr lang="ru-RU" sz="2000" dirty="0" smtClean="0"/>
          </a:p>
          <a:p>
            <a:r>
              <a:rPr lang="en-US" sz="2000" dirty="0" smtClean="0">
                <a:hlinkClick r:id="rId12"/>
              </a:rPr>
              <a:t>http://www.bulgakov.ru/galleries/glr1/07-s.jpg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любви по М.Булгакову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75856" y="2924944"/>
            <a:ext cx="2664296" cy="2520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Любовь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0" y="1124744"/>
            <a:ext cx="2966120" cy="1800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Верность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6156176" y="1268760"/>
            <a:ext cx="2987824" cy="15841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Сотрудничество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5796136" y="5013176"/>
            <a:ext cx="3168352" cy="184482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Самоотвержен-</a:t>
            </a:r>
          </a:p>
          <a:p>
            <a:pPr algn="ctr"/>
            <a:r>
              <a:rPr lang="ru-RU" sz="2000" b="1" dirty="0" err="1" smtClean="0"/>
              <a:t>ность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3203848" y="1196752"/>
            <a:ext cx="2808312" cy="15841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Дружба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0" y="3068960"/>
            <a:ext cx="3059832" cy="18722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23850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Счастье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5085184"/>
            <a:ext cx="3491880" cy="17728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/>
              <a:t> </a:t>
            </a:r>
            <a:r>
              <a:rPr lang="ru-RU" sz="2400" b="1" dirty="0" smtClean="0"/>
              <a:t>Борьба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6084168" y="3140968"/>
            <a:ext cx="3059832" cy="17281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Взаимо</a:t>
            </a:r>
            <a:r>
              <a:rPr lang="ru-RU" sz="2000" b="1" dirty="0" smtClean="0"/>
              <a:t>-</a:t>
            </a:r>
          </a:p>
          <a:p>
            <a:pPr algn="ctr"/>
            <a:r>
              <a:rPr lang="ru-RU" sz="2000" b="1" dirty="0" smtClean="0"/>
              <a:t>понимание</a:t>
            </a:r>
            <a:endParaRPr lang="ru-RU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Администратор\Рабочий стол\Булгаков\Масте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1624" y="1484784"/>
            <a:ext cx="37623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628801"/>
            <a:ext cx="5292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Мастер – это воплощение идеи Булгакова о настоящем творчестве, которое всегда есть преодоление бесчеловечности, порыв к свету и добру. В реальной жизни Мастер- человек редкого таланта, безукоризненной честности и душевной чистоты. Он  получает вечный покой вместе с Маргаритой и восставшей из пепла рукописью сожженного им романа. </a:t>
            </a: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3928" y="836712"/>
            <a:ext cx="5220072" cy="5760640"/>
          </a:xfrm>
        </p:spPr>
        <p:txBody>
          <a:bodyPr/>
          <a:lstStyle/>
          <a:p>
            <a:pPr>
              <a:buNone/>
            </a:pPr>
            <a:r>
              <a:rPr lang="ru-RU" b="1" kern="1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Бережно и умиротворенно ведется рассказ о настоящей любви, которая способна превратить женщину в ведьму. Ведьма просыпается в Маргарите с появлением надежды вновь увидеть Мастера, пусть даже совершенно невероятной ценой. «Ах, право, дьяволу бы я заложила душу, чтобы только узнать, жив он или нет!» - думает она. 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20"/>
            <a:ext cx="34563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Человек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, называющий себя Мастером, появляется на страницах романа раньше своей возлюбленной. С ним знакомится Иван Бездомный в клинике для душевнобольных. Талантливый писатель рассказывает Ивану историю своей жизни, своего романа и своей любви.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ed744be2ee_2070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484784"/>
            <a:ext cx="4499992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Первая встреча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4419600" cy="53285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>
                <a:solidFill>
                  <a:schemeClr val="tx2"/>
                </a:solidFill>
                <a:effectLst/>
                <a:latin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А затем появляется Маргарита. Это, пожалуй, самая красивая, лиричная, романтическая часть романа! «Она несла в руках отвратительные, тревожные желтые цветы. Черт их знает, как их зовут, но они первые почему-то появляются в Москве. И эти цветы очень отчетливо выделялись на черном ее весеннем пальто. Она несла желтые цветы! Нехороший цвет». </a:t>
            </a:r>
            <a:b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    </a:t>
            </a:r>
          </a:p>
        </p:txBody>
      </p:sp>
      <p:pic>
        <p:nvPicPr>
          <p:cNvPr id="29701" name="Picture 5" descr="1240380-de1fb52134c2c5a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268760"/>
            <a:ext cx="4316288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692696"/>
            <a:ext cx="4932040" cy="5904656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Эта встреча героев предназначалась свыше, а желтый цвет подобен сигналу последующих трудностей и страданий. </a:t>
            </a:r>
            <a:b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    Нам не дается подробное описание внешности Маргариты, мы видим лишь то, что Мастера «поразила не столько ее красота, сколько необыкновенное, никем не виданное одиночество в глазах!» Встретились творец и его муза-вдохновительница: «Она поглядела на меня удивленно, а я вдруг, и совершенно неожиданно, понял, что я всю жизнь любил именно эту женщину!»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4821" name="Picture 5" descr="Master_Margarit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836712"/>
            <a:ext cx="3672408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Любовь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68760"/>
            <a:ext cx="8775700" cy="495424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ас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не оставляет состояние тревоги. Любовь не вошла в их жизнь тихо, «на мягких лапах». 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«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Любовь выскочила перед нами, как из-под земли выскакивает убийца в переулке, и поразила нас сразу обоих! Так поражает молния, так поражает финский нож!» 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</a:rPr>
              <a:t/>
            </a:r>
            <a:b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</a:rPr>
            </a:b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</a:rPr>
              <a:t>    </a:t>
            </a:r>
          </a:p>
        </p:txBody>
      </p:sp>
      <p:pic>
        <p:nvPicPr>
          <p:cNvPr id="30729" name="Picture 9" descr="84714205_large_73539864_wallpaper_8march18_1024x7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352800"/>
            <a:ext cx="3429000" cy="2570163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356992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30129">
  <a:themeElements>
    <a:clrScheme name="Office Theme 4">
      <a:dk1>
        <a:srgbClr val="000000"/>
      </a:dk1>
      <a:lt1>
        <a:srgbClr val="FFCC66"/>
      </a:lt1>
      <a:dk2>
        <a:srgbClr val="800000"/>
      </a:dk2>
      <a:lt2>
        <a:srgbClr val="FFCC66"/>
      </a:lt2>
      <a:accent1>
        <a:srgbClr val="339933"/>
      </a:accent1>
      <a:accent2>
        <a:srgbClr val="CC6600"/>
      </a:accent2>
      <a:accent3>
        <a:srgbClr val="C0AAAA"/>
      </a:accent3>
      <a:accent4>
        <a:srgbClr val="DAAE56"/>
      </a:accent4>
      <a:accent5>
        <a:srgbClr val="ADCAAD"/>
      </a:accent5>
      <a:accent6>
        <a:srgbClr val="B95C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99"/>
        </a:lt1>
        <a:dk2>
          <a:srgbClr val="003300"/>
        </a:dk2>
        <a:lt2>
          <a:srgbClr val="FFCC66"/>
        </a:lt2>
        <a:accent1>
          <a:srgbClr val="CC3300"/>
        </a:accent1>
        <a:accent2>
          <a:srgbClr val="009999"/>
        </a:accent2>
        <a:accent3>
          <a:srgbClr val="AAADAA"/>
        </a:accent3>
        <a:accent4>
          <a:srgbClr val="DADA82"/>
        </a:accent4>
        <a:accent5>
          <a:srgbClr val="E2ADAA"/>
        </a:accent5>
        <a:accent6>
          <a:srgbClr val="008A8A"/>
        </a:accent6>
        <a:hlink>
          <a:srgbClr val="660033"/>
        </a:hlink>
        <a:folHlink>
          <a:srgbClr val="33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CC"/>
        </a:lt1>
        <a:dk2>
          <a:srgbClr val="333300"/>
        </a:dk2>
        <a:lt2>
          <a:srgbClr val="33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66"/>
        </a:lt1>
        <a:dk2>
          <a:srgbClr val="8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C0AAAA"/>
        </a:accent3>
        <a:accent4>
          <a:srgbClr val="DAAE56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875942-7BF4-4343-A4D4-4EBBD8523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TS102830129</Template>
  <TotalTime>132</TotalTime>
  <Words>1010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TS102830129</vt:lpstr>
      <vt:lpstr>Любовь в романе М.Булгакова «Мастер и Маргарита».</vt:lpstr>
      <vt:lpstr>Слайд 2</vt:lpstr>
      <vt:lpstr>Концепция любви по М.Булгакову</vt:lpstr>
      <vt:lpstr>Слайд 4</vt:lpstr>
      <vt:lpstr>Слайд 5</vt:lpstr>
      <vt:lpstr>Слайд 6</vt:lpstr>
      <vt:lpstr>Первая встреча</vt:lpstr>
      <vt:lpstr>Слайд 8</vt:lpstr>
      <vt:lpstr>Любовь</vt:lpstr>
      <vt:lpstr>Слайд 10</vt:lpstr>
      <vt:lpstr>Мастер</vt:lpstr>
      <vt:lpstr>Маргарита</vt:lpstr>
      <vt:lpstr>Слайд 13</vt:lpstr>
      <vt:lpstr>Слайд 14</vt:lpstr>
      <vt:lpstr>1. По мнению автора, все счастье, выпавшее в жизни человеку, проистекает из любви, в любви заключена мировая тайна. Любовь – это философский камень, который обладает свойством все превращать в золото. Любовь возвышает человека над миром, с ее помощью он постигает духовное, обретает покой. Если любовь истинна, она не может угаснуть, она бессмертна, вечна. Таково чувство Мастера и Маргариты. </vt:lpstr>
      <vt:lpstr>Слайд 16</vt:lpstr>
      <vt:lpstr> </vt:lpstr>
      <vt:lpstr>Что делает Маргарита во имя спасения любви?</vt:lpstr>
      <vt:lpstr>Самопожертвование Маргариты</vt:lpstr>
      <vt:lpstr>Слайд 20</vt:lpstr>
      <vt:lpstr>Слайд 21</vt:lpstr>
      <vt:lpstr>Ссылки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Larisa</cp:lastModifiedBy>
  <cp:revision>17</cp:revision>
  <dcterms:created xsi:type="dcterms:W3CDTF">2014-03-08T17:10:25Z</dcterms:created>
  <dcterms:modified xsi:type="dcterms:W3CDTF">2016-03-21T18:20:51Z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1429023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_TemplateID">
    <vt:lpwstr>TC010690591049</vt:lpwstr>
  </property>
</Properties>
</file>