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5" r:id="rId9"/>
    <p:sldId id="264" r:id="rId10"/>
    <p:sldId id="263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2E04A-3D4D-46BA-9E1E-15ADF4F0DCA7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FE2EB0-9EDB-4254-AE03-3E6501FBB38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Возрастные и психологические особенности учащихся начальной школы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8A6A8-2AB4-48E5-A0FA-FD2C2EE777EB}" type="parTrans" cxnId="{B7301EC2-C21A-4A8A-B103-E89B92739FCD}">
      <dgm:prSet/>
      <dgm:spPr/>
      <dgm:t>
        <a:bodyPr/>
        <a:lstStyle/>
        <a:p>
          <a:endParaRPr lang="ru-RU"/>
        </a:p>
      </dgm:t>
    </dgm:pt>
    <dgm:pt modelId="{D3420BF9-243A-44DF-B2E9-D7F0C7DDC1A0}" type="sibTrans" cxnId="{B7301EC2-C21A-4A8A-B103-E89B92739FCD}">
      <dgm:prSet/>
      <dgm:spPr/>
      <dgm:t>
        <a:bodyPr/>
        <a:lstStyle/>
        <a:p>
          <a:endParaRPr lang="ru-RU"/>
        </a:p>
      </dgm:t>
    </dgm:pt>
    <dgm:pt modelId="{74A79101-D1DC-4EAE-931C-E2159B2FDDAE}" type="asst">
      <dgm:prSet phldrT="[Текст]" custT="1"/>
      <dgm:spPr/>
      <dgm:t>
        <a:bodyPr/>
        <a:lstStyle/>
        <a:p>
          <a:r>
            <a:rPr lang="ru-RU" sz="2800" dirty="0" smtClean="0"/>
            <a:t>быстрая утомляемость</a:t>
          </a:r>
          <a:endParaRPr lang="ru-RU" sz="2800" dirty="0"/>
        </a:p>
      </dgm:t>
    </dgm:pt>
    <dgm:pt modelId="{7FC9327F-59AF-4544-844C-F3C6AF016C3B}" type="parTrans" cxnId="{4C2A2133-6300-4021-8916-88C0CC504A44}">
      <dgm:prSet/>
      <dgm:spPr/>
      <dgm:t>
        <a:bodyPr/>
        <a:lstStyle/>
        <a:p>
          <a:endParaRPr lang="ru-RU"/>
        </a:p>
      </dgm:t>
    </dgm:pt>
    <dgm:pt modelId="{3623CED6-164F-4A17-A90A-E4A1FB1E66C4}" type="sibTrans" cxnId="{4C2A2133-6300-4021-8916-88C0CC504A44}">
      <dgm:prSet/>
      <dgm:spPr/>
      <dgm:t>
        <a:bodyPr/>
        <a:lstStyle/>
        <a:p>
          <a:endParaRPr lang="ru-RU"/>
        </a:p>
      </dgm:t>
    </dgm:pt>
    <dgm:pt modelId="{654BA5A5-141F-4F22-B658-9A89AF318877}" type="asst">
      <dgm:prSet phldrT="[Текст]" custT="1"/>
      <dgm:spPr/>
      <dgm:t>
        <a:bodyPr/>
        <a:lstStyle/>
        <a:p>
          <a:r>
            <a:rPr lang="ru-RU" sz="2800" dirty="0" smtClean="0"/>
            <a:t>непроизвольность внимания</a:t>
          </a:r>
          <a:endParaRPr lang="ru-RU" sz="2800" dirty="0"/>
        </a:p>
      </dgm:t>
    </dgm:pt>
    <dgm:pt modelId="{B58F5988-BEEC-4E4A-AE72-FC0549633199}" type="parTrans" cxnId="{4940B667-2C4F-403E-8392-9DA9D6C99F9B}">
      <dgm:prSet/>
      <dgm:spPr/>
      <dgm:t>
        <a:bodyPr/>
        <a:lstStyle/>
        <a:p>
          <a:endParaRPr lang="ru-RU"/>
        </a:p>
      </dgm:t>
    </dgm:pt>
    <dgm:pt modelId="{B9815641-891C-4AFC-AFA3-EC135F736A6E}" type="sibTrans" cxnId="{4940B667-2C4F-403E-8392-9DA9D6C99F9B}">
      <dgm:prSet/>
      <dgm:spPr/>
      <dgm:t>
        <a:bodyPr/>
        <a:lstStyle/>
        <a:p>
          <a:endParaRPr lang="ru-RU"/>
        </a:p>
      </dgm:t>
    </dgm:pt>
    <dgm:pt modelId="{B6B2B9C9-CD5D-41E0-85F5-0C648599DF2A}" type="asst">
      <dgm:prSet phldrT="[Текст]"/>
      <dgm:spPr/>
      <dgm:t>
        <a:bodyPr/>
        <a:lstStyle/>
        <a:p>
          <a:r>
            <a:rPr lang="ru-RU" dirty="0" smtClean="0"/>
            <a:t>подсознательный уровень запоминания</a:t>
          </a:r>
          <a:endParaRPr lang="ru-RU" dirty="0"/>
        </a:p>
      </dgm:t>
    </dgm:pt>
    <dgm:pt modelId="{75BA10D1-1D2E-4029-8B40-A0F88B156A06}" type="parTrans" cxnId="{5E7730CC-E875-4D1B-8C16-442460CA0FC4}">
      <dgm:prSet/>
      <dgm:spPr/>
      <dgm:t>
        <a:bodyPr/>
        <a:lstStyle/>
        <a:p>
          <a:endParaRPr lang="ru-RU"/>
        </a:p>
      </dgm:t>
    </dgm:pt>
    <dgm:pt modelId="{6A8DD6D1-9DEC-4288-A26C-55199277B60E}" type="sibTrans" cxnId="{5E7730CC-E875-4D1B-8C16-442460CA0FC4}">
      <dgm:prSet/>
      <dgm:spPr/>
      <dgm:t>
        <a:bodyPr/>
        <a:lstStyle/>
        <a:p>
          <a:endParaRPr lang="ru-RU"/>
        </a:p>
      </dgm:t>
    </dgm:pt>
    <dgm:pt modelId="{43A10845-04AA-4A2E-B48D-53EA86FFD15D}" type="pres">
      <dgm:prSet presAssocID="{C2F2E04A-3D4D-46BA-9E1E-15ADF4F0D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8D674F-9E8A-4176-8BBD-61C572459472}" type="pres">
      <dgm:prSet presAssocID="{F0FE2EB0-9EDB-4254-AE03-3E6501FBB383}" presName="hierRoot1" presStyleCnt="0">
        <dgm:presLayoutVars>
          <dgm:hierBranch val="init"/>
        </dgm:presLayoutVars>
      </dgm:prSet>
      <dgm:spPr/>
    </dgm:pt>
    <dgm:pt modelId="{CA550AC3-EC4B-4C7D-9CB5-87ED6C961798}" type="pres">
      <dgm:prSet presAssocID="{F0FE2EB0-9EDB-4254-AE03-3E6501FBB383}" presName="rootComposite1" presStyleCnt="0"/>
      <dgm:spPr/>
    </dgm:pt>
    <dgm:pt modelId="{3314DBEF-783C-443D-9F23-A1B952D7026C}" type="pres">
      <dgm:prSet presAssocID="{F0FE2EB0-9EDB-4254-AE03-3E6501FBB383}" presName="rootText1" presStyleLbl="node0" presStyleIdx="0" presStyleCnt="1" custScaleX="170493" custScaleY="126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DE54D-6232-49BF-A7C9-6B0E592DEB02}" type="pres">
      <dgm:prSet presAssocID="{F0FE2EB0-9EDB-4254-AE03-3E6501FBB3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F7EF8A8-2B58-4C7A-ACF6-416E6057C3D6}" type="pres">
      <dgm:prSet presAssocID="{F0FE2EB0-9EDB-4254-AE03-3E6501FBB383}" presName="hierChild2" presStyleCnt="0"/>
      <dgm:spPr/>
    </dgm:pt>
    <dgm:pt modelId="{EA7AE70D-A4B2-4DEF-96E9-8C2F282899E8}" type="pres">
      <dgm:prSet presAssocID="{F0FE2EB0-9EDB-4254-AE03-3E6501FBB383}" presName="hierChild3" presStyleCnt="0"/>
      <dgm:spPr/>
    </dgm:pt>
    <dgm:pt modelId="{3F75D2F5-0841-4068-A90E-64030D0ED20B}" type="pres">
      <dgm:prSet presAssocID="{7FC9327F-59AF-4544-844C-F3C6AF016C3B}" presName="Name111" presStyleLbl="parChTrans1D2" presStyleIdx="0" presStyleCnt="3"/>
      <dgm:spPr/>
      <dgm:t>
        <a:bodyPr/>
        <a:lstStyle/>
        <a:p>
          <a:endParaRPr lang="ru-RU"/>
        </a:p>
      </dgm:t>
    </dgm:pt>
    <dgm:pt modelId="{F59970D7-8ED8-4B17-B866-055AC9B17D86}" type="pres">
      <dgm:prSet presAssocID="{74A79101-D1DC-4EAE-931C-E2159B2FDDAE}" presName="hierRoot3" presStyleCnt="0">
        <dgm:presLayoutVars>
          <dgm:hierBranch val="init"/>
        </dgm:presLayoutVars>
      </dgm:prSet>
      <dgm:spPr/>
    </dgm:pt>
    <dgm:pt modelId="{3AD54084-BD4E-423A-8D05-B2D305CDA833}" type="pres">
      <dgm:prSet presAssocID="{74A79101-D1DC-4EAE-931C-E2159B2FDDAE}" presName="rootComposite3" presStyleCnt="0"/>
      <dgm:spPr/>
    </dgm:pt>
    <dgm:pt modelId="{20BD9EEC-CCAC-4795-88C0-24B8BDDEA5A9}" type="pres">
      <dgm:prSet presAssocID="{74A79101-D1DC-4EAE-931C-E2159B2FDDAE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05425-4FD3-4412-8D09-400A7CBA2C90}" type="pres">
      <dgm:prSet presAssocID="{74A79101-D1DC-4EAE-931C-E2159B2FDDAE}" presName="rootConnector3" presStyleLbl="asst1" presStyleIdx="0" presStyleCnt="3"/>
      <dgm:spPr/>
      <dgm:t>
        <a:bodyPr/>
        <a:lstStyle/>
        <a:p>
          <a:endParaRPr lang="ru-RU"/>
        </a:p>
      </dgm:t>
    </dgm:pt>
    <dgm:pt modelId="{C2C27EE8-A440-42C7-91F3-1F612F9320EE}" type="pres">
      <dgm:prSet presAssocID="{74A79101-D1DC-4EAE-931C-E2159B2FDDAE}" presName="hierChild6" presStyleCnt="0"/>
      <dgm:spPr/>
    </dgm:pt>
    <dgm:pt modelId="{3DAB7C35-3199-4FF1-B83A-BCA8B08F4AF5}" type="pres">
      <dgm:prSet presAssocID="{74A79101-D1DC-4EAE-931C-E2159B2FDDAE}" presName="hierChild7" presStyleCnt="0"/>
      <dgm:spPr/>
    </dgm:pt>
    <dgm:pt modelId="{4826B7A1-A72F-46F1-9A4F-984F57C77043}" type="pres">
      <dgm:prSet presAssocID="{B58F5988-BEEC-4E4A-AE72-FC0549633199}" presName="Name111" presStyleLbl="parChTrans1D2" presStyleIdx="1" presStyleCnt="3"/>
      <dgm:spPr/>
      <dgm:t>
        <a:bodyPr/>
        <a:lstStyle/>
        <a:p>
          <a:endParaRPr lang="ru-RU"/>
        </a:p>
      </dgm:t>
    </dgm:pt>
    <dgm:pt modelId="{59BB5F94-B77A-49D0-B9A1-29555ED4FD34}" type="pres">
      <dgm:prSet presAssocID="{654BA5A5-141F-4F22-B658-9A89AF318877}" presName="hierRoot3" presStyleCnt="0">
        <dgm:presLayoutVars>
          <dgm:hierBranch val="init"/>
        </dgm:presLayoutVars>
      </dgm:prSet>
      <dgm:spPr/>
    </dgm:pt>
    <dgm:pt modelId="{C6B6D531-6E0E-4AFF-BBBE-3D090383E88E}" type="pres">
      <dgm:prSet presAssocID="{654BA5A5-141F-4F22-B658-9A89AF318877}" presName="rootComposite3" presStyleCnt="0"/>
      <dgm:spPr/>
    </dgm:pt>
    <dgm:pt modelId="{44E85BA1-53F9-40EF-8EE2-99A99096C6BB}" type="pres">
      <dgm:prSet presAssocID="{654BA5A5-141F-4F22-B658-9A89AF318877}" presName="rootText3" presStyleLbl="asst1" presStyleIdx="1" presStyleCnt="3" custScaleX="137219" custScaleY="96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A932EB-1B57-4078-A719-703D13A992A9}" type="pres">
      <dgm:prSet presAssocID="{654BA5A5-141F-4F22-B658-9A89AF318877}" presName="rootConnector3" presStyleLbl="asst1" presStyleIdx="1" presStyleCnt="3"/>
      <dgm:spPr/>
      <dgm:t>
        <a:bodyPr/>
        <a:lstStyle/>
        <a:p>
          <a:endParaRPr lang="ru-RU"/>
        </a:p>
      </dgm:t>
    </dgm:pt>
    <dgm:pt modelId="{FE252CD9-E3B4-4C43-AB57-D81E07E2ADCC}" type="pres">
      <dgm:prSet presAssocID="{654BA5A5-141F-4F22-B658-9A89AF318877}" presName="hierChild6" presStyleCnt="0"/>
      <dgm:spPr/>
    </dgm:pt>
    <dgm:pt modelId="{E650BF67-2548-4A0C-A213-3A1EC6AAE96F}" type="pres">
      <dgm:prSet presAssocID="{654BA5A5-141F-4F22-B658-9A89AF318877}" presName="hierChild7" presStyleCnt="0"/>
      <dgm:spPr/>
    </dgm:pt>
    <dgm:pt modelId="{D9C7BF8E-158C-45F6-B0D7-0C9A6C77374D}" type="pres">
      <dgm:prSet presAssocID="{75BA10D1-1D2E-4029-8B40-A0F88B156A06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593541B2-D27D-4ED1-8301-36743BDD37F5}" type="pres">
      <dgm:prSet presAssocID="{B6B2B9C9-CD5D-41E0-85F5-0C648599DF2A}" presName="hierRoot3" presStyleCnt="0">
        <dgm:presLayoutVars>
          <dgm:hierBranch val="init"/>
        </dgm:presLayoutVars>
      </dgm:prSet>
      <dgm:spPr/>
    </dgm:pt>
    <dgm:pt modelId="{A43BE099-3336-4629-83A7-CFFD87D9248F}" type="pres">
      <dgm:prSet presAssocID="{B6B2B9C9-CD5D-41E0-85F5-0C648599DF2A}" presName="rootComposite3" presStyleCnt="0"/>
      <dgm:spPr/>
    </dgm:pt>
    <dgm:pt modelId="{BF3D0CAA-45AD-4A6A-9DD9-9BE3255EDAF4}" type="pres">
      <dgm:prSet presAssocID="{B6B2B9C9-CD5D-41E0-85F5-0C648599DF2A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B8458-321C-43AF-B10E-ECDF831F6D78}" type="pres">
      <dgm:prSet presAssocID="{B6B2B9C9-CD5D-41E0-85F5-0C648599DF2A}" presName="rootConnector3" presStyleLbl="asst1" presStyleIdx="2" presStyleCnt="3"/>
      <dgm:spPr/>
      <dgm:t>
        <a:bodyPr/>
        <a:lstStyle/>
        <a:p>
          <a:endParaRPr lang="ru-RU"/>
        </a:p>
      </dgm:t>
    </dgm:pt>
    <dgm:pt modelId="{85B0FCC8-E371-4D37-A7EC-43DA70AEA1AD}" type="pres">
      <dgm:prSet presAssocID="{B6B2B9C9-CD5D-41E0-85F5-0C648599DF2A}" presName="hierChild6" presStyleCnt="0"/>
      <dgm:spPr/>
    </dgm:pt>
    <dgm:pt modelId="{809577BF-71B5-4432-8D10-0E2CF98AADA7}" type="pres">
      <dgm:prSet presAssocID="{B6B2B9C9-CD5D-41E0-85F5-0C648599DF2A}" presName="hierChild7" presStyleCnt="0"/>
      <dgm:spPr/>
    </dgm:pt>
  </dgm:ptLst>
  <dgm:cxnLst>
    <dgm:cxn modelId="{4C2A2133-6300-4021-8916-88C0CC504A44}" srcId="{F0FE2EB0-9EDB-4254-AE03-3E6501FBB383}" destId="{74A79101-D1DC-4EAE-931C-E2159B2FDDAE}" srcOrd="0" destOrd="0" parTransId="{7FC9327F-59AF-4544-844C-F3C6AF016C3B}" sibTransId="{3623CED6-164F-4A17-A90A-E4A1FB1E66C4}"/>
    <dgm:cxn modelId="{294BC4C7-91E8-418C-A233-A430B12E29E3}" type="presOf" srcId="{75BA10D1-1D2E-4029-8B40-A0F88B156A06}" destId="{D9C7BF8E-158C-45F6-B0D7-0C9A6C77374D}" srcOrd="0" destOrd="0" presId="urn:microsoft.com/office/officeart/2005/8/layout/orgChart1"/>
    <dgm:cxn modelId="{B97429EB-41F5-4A58-AAA5-EA56462BC5FC}" type="presOf" srcId="{7FC9327F-59AF-4544-844C-F3C6AF016C3B}" destId="{3F75D2F5-0841-4068-A90E-64030D0ED20B}" srcOrd="0" destOrd="0" presId="urn:microsoft.com/office/officeart/2005/8/layout/orgChart1"/>
    <dgm:cxn modelId="{5E7730CC-E875-4D1B-8C16-442460CA0FC4}" srcId="{F0FE2EB0-9EDB-4254-AE03-3E6501FBB383}" destId="{B6B2B9C9-CD5D-41E0-85F5-0C648599DF2A}" srcOrd="2" destOrd="0" parTransId="{75BA10D1-1D2E-4029-8B40-A0F88B156A06}" sibTransId="{6A8DD6D1-9DEC-4288-A26C-55199277B60E}"/>
    <dgm:cxn modelId="{6EDC9BFC-A1B8-4B5A-B5D7-5BC574834AB8}" type="presOf" srcId="{C2F2E04A-3D4D-46BA-9E1E-15ADF4F0DCA7}" destId="{43A10845-04AA-4A2E-B48D-53EA86FFD15D}" srcOrd="0" destOrd="0" presId="urn:microsoft.com/office/officeart/2005/8/layout/orgChart1"/>
    <dgm:cxn modelId="{93739F2F-6480-45B4-9CD8-14956A5DC6F6}" type="presOf" srcId="{74A79101-D1DC-4EAE-931C-E2159B2FDDAE}" destId="{20BD9EEC-CCAC-4795-88C0-24B8BDDEA5A9}" srcOrd="0" destOrd="0" presId="urn:microsoft.com/office/officeart/2005/8/layout/orgChart1"/>
    <dgm:cxn modelId="{B1F8F39D-4877-4829-B9AD-137B6D8AA45A}" type="presOf" srcId="{654BA5A5-141F-4F22-B658-9A89AF318877}" destId="{44E85BA1-53F9-40EF-8EE2-99A99096C6BB}" srcOrd="0" destOrd="0" presId="urn:microsoft.com/office/officeart/2005/8/layout/orgChart1"/>
    <dgm:cxn modelId="{7EA1C7A5-CBD3-450E-B502-613A1F92D9D4}" type="presOf" srcId="{F0FE2EB0-9EDB-4254-AE03-3E6501FBB383}" destId="{2B2DE54D-6232-49BF-A7C9-6B0E592DEB02}" srcOrd="1" destOrd="0" presId="urn:microsoft.com/office/officeart/2005/8/layout/orgChart1"/>
    <dgm:cxn modelId="{FB07C48B-8AB3-42FC-A794-C778083F8545}" type="presOf" srcId="{654BA5A5-141F-4F22-B658-9A89AF318877}" destId="{D5A932EB-1B57-4078-A719-703D13A992A9}" srcOrd="1" destOrd="0" presId="urn:microsoft.com/office/officeart/2005/8/layout/orgChart1"/>
    <dgm:cxn modelId="{BE2D7079-007E-4D66-B6C1-674C1B361F01}" type="presOf" srcId="{F0FE2EB0-9EDB-4254-AE03-3E6501FBB383}" destId="{3314DBEF-783C-443D-9F23-A1B952D7026C}" srcOrd="0" destOrd="0" presId="urn:microsoft.com/office/officeart/2005/8/layout/orgChart1"/>
    <dgm:cxn modelId="{B7301EC2-C21A-4A8A-B103-E89B92739FCD}" srcId="{C2F2E04A-3D4D-46BA-9E1E-15ADF4F0DCA7}" destId="{F0FE2EB0-9EDB-4254-AE03-3E6501FBB383}" srcOrd="0" destOrd="0" parTransId="{0338A6A8-2AB4-48E5-A0FA-FD2C2EE777EB}" sibTransId="{D3420BF9-243A-44DF-B2E9-D7F0C7DDC1A0}"/>
    <dgm:cxn modelId="{4940B667-2C4F-403E-8392-9DA9D6C99F9B}" srcId="{F0FE2EB0-9EDB-4254-AE03-3E6501FBB383}" destId="{654BA5A5-141F-4F22-B658-9A89AF318877}" srcOrd="1" destOrd="0" parTransId="{B58F5988-BEEC-4E4A-AE72-FC0549633199}" sibTransId="{B9815641-891C-4AFC-AFA3-EC135F736A6E}"/>
    <dgm:cxn modelId="{47F16F6C-840D-4DAB-8F75-DEFDDE87C251}" type="presOf" srcId="{B58F5988-BEEC-4E4A-AE72-FC0549633199}" destId="{4826B7A1-A72F-46F1-9A4F-984F57C77043}" srcOrd="0" destOrd="0" presId="urn:microsoft.com/office/officeart/2005/8/layout/orgChart1"/>
    <dgm:cxn modelId="{D5ACFF63-C2B1-451C-927C-9441A5B0DB5F}" type="presOf" srcId="{B6B2B9C9-CD5D-41E0-85F5-0C648599DF2A}" destId="{BF3D0CAA-45AD-4A6A-9DD9-9BE3255EDAF4}" srcOrd="0" destOrd="0" presId="urn:microsoft.com/office/officeart/2005/8/layout/orgChart1"/>
    <dgm:cxn modelId="{1C0D1C8B-26CB-4538-8175-74772017C5D8}" type="presOf" srcId="{B6B2B9C9-CD5D-41E0-85F5-0C648599DF2A}" destId="{DB7B8458-321C-43AF-B10E-ECDF831F6D78}" srcOrd="1" destOrd="0" presId="urn:microsoft.com/office/officeart/2005/8/layout/orgChart1"/>
    <dgm:cxn modelId="{39C6D465-9C2F-49BA-9108-E50AA8FDE4A5}" type="presOf" srcId="{74A79101-D1DC-4EAE-931C-E2159B2FDDAE}" destId="{A9A05425-4FD3-4412-8D09-400A7CBA2C90}" srcOrd="1" destOrd="0" presId="urn:microsoft.com/office/officeart/2005/8/layout/orgChart1"/>
    <dgm:cxn modelId="{1E985033-C919-4FB7-9AF4-615C142D8EB6}" type="presParOf" srcId="{43A10845-04AA-4A2E-B48D-53EA86FFD15D}" destId="{808D674F-9E8A-4176-8BBD-61C572459472}" srcOrd="0" destOrd="0" presId="urn:microsoft.com/office/officeart/2005/8/layout/orgChart1"/>
    <dgm:cxn modelId="{57553DAB-B5A2-4518-9065-434387AC9B4B}" type="presParOf" srcId="{808D674F-9E8A-4176-8BBD-61C572459472}" destId="{CA550AC3-EC4B-4C7D-9CB5-87ED6C961798}" srcOrd="0" destOrd="0" presId="urn:microsoft.com/office/officeart/2005/8/layout/orgChart1"/>
    <dgm:cxn modelId="{3642264B-1BF2-479A-8046-BA010058C828}" type="presParOf" srcId="{CA550AC3-EC4B-4C7D-9CB5-87ED6C961798}" destId="{3314DBEF-783C-443D-9F23-A1B952D7026C}" srcOrd="0" destOrd="0" presId="urn:microsoft.com/office/officeart/2005/8/layout/orgChart1"/>
    <dgm:cxn modelId="{5428B162-1B00-40E7-954D-F0D29A55CF9D}" type="presParOf" srcId="{CA550AC3-EC4B-4C7D-9CB5-87ED6C961798}" destId="{2B2DE54D-6232-49BF-A7C9-6B0E592DEB02}" srcOrd="1" destOrd="0" presId="urn:microsoft.com/office/officeart/2005/8/layout/orgChart1"/>
    <dgm:cxn modelId="{990187E8-8BCD-4948-91B3-7A80B0D0E4DB}" type="presParOf" srcId="{808D674F-9E8A-4176-8BBD-61C572459472}" destId="{7F7EF8A8-2B58-4C7A-ACF6-416E6057C3D6}" srcOrd="1" destOrd="0" presId="urn:microsoft.com/office/officeart/2005/8/layout/orgChart1"/>
    <dgm:cxn modelId="{1607322E-988F-4E03-8C72-87A74337D4D6}" type="presParOf" srcId="{808D674F-9E8A-4176-8BBD-61C572459472}" destId="{EA7AE70D-A4B2-4DEF-96E9-8C2F282899E8}" srcOrd="2" destOrd="0" presId="urn:microsoft.com/office/officeart/2005/8/layout/orgChart1"/>
    <dgm:cxn modelId="{9FDA2E2B-3393-4590-B026-A4090C18CC54}" type="presParOf" srcId="{EA7AE70D-A4B2-4DEF-96E9-8C2F282899E8}" destId="{3F75D2F5-0841-4068-A90E-64030D0ED20B}" srcOrd="0" destOrd="0" presId="urn:microsoft.com/office/officeart/2005/8/layout/orgChart1"/>
    <dgm:cxn modelId="{5C656D95-97F5-4CCB-A1CD-83588358A1DE}" type="presParOf" srcId="{EA7AE70D-A4B2-4DEF-96E9-8C2F282899E8}" destId="{F59970D7-8ED8-4B17-B866-055AC9B17D86}" srcOrd="1" destOrd="0" presId="urn:microsoft.com/office/officeart/2005/8/layout/orgChart1"/>
    <dgm:cxn modelId="{33126CC7-387E-4D26-9681-BDFC1785E92B}" type="presParOf" srcId="{F59970D7-8ED8-4B17-B866-055AC9B17D86}" destId="{3AD54084-BD4E-423A-8D05-B2D305CDA833}" srcOrd="0" destOrd="0" presId="urn:microsoft.com/office/officeart/2005/8/layout/orgChart1"/>
    <dgm:cxn modelId="{A0521A1A-E1E8-4DE7-9860-1C541B27C5B9}" type="presParOf" srcId="{3AD54084-BD4E-423A-8D05-B2D305CDA833}" destId="{20BD9EEC-CCAC-4795-88C0-24B8BDDEA5A9}" srcOrd="0" destOrd="0" presId="urn:microsoft.com/office/officeart/2005/8/layout/orgChart1"/>
    <dgm:cxn modelId="{297F9C5F-0B82-4C9F-88BD-45CB10398E26}" type="presParOf" srcId="{3AD54084-BD4E-423A-8D05-B2D305CDA833}" destId="{A9A05425-4FD3-4412-8D09-400A7CBA2C90}" srcOrd="1" destOrd="0" presId="urn:microsoft.com/office/officeart/2005/8/layout/orgChart1"/>
    <dgm:cxn modelId="{623536CA-DF9A-461F-BC80-85C445112369}" type="presParOf" srcId="{F59970D7-8ED8-4B17-B866-055AC9B17D86}" destId="{C2C27EE8-A440-42C7-91F3-1F612F9320EE}" srcOrd="1" destOrd="0" presId="urn:microsoft.com/office/officeart/2005/8/layout/orgChart1"/>
    <dgm:cxn modelId="{340F47BA-F98B-4344-9055-78B8BC357D6C}" type="presParOf" srcId="{F59970D7-8ED8-4B17-B866-055AC9B17D86}" destId="{3DAB7C35-3199-4FF1-B83A-BCA8B08F4AF5}" srcOrd="2" destOrd="0" presId="urn:microsoft.com/office/officeart/2005/8/layout/orgChart1"/>
    <dgm:cxn modelId="{1C2DEF83-1276-4C4D-8DDF-FB90FAA955BF}" type="presParOf" srcId="{EA7AE70D-A4B2-4DEF-96E9-8C2F282899E8}" destId="{4826B7A1-A72F-46F1-9A4F-984F57C77043}" srcOrd="2" destOrd="0" presId="urn:microsoft.com/office/officeart/2005/8/layout/orgChart1"/>
    <dgm:cxn modelId="{E9043108-F3A0-499C-A433-DC0E680CE1EB}" type="presParOf" srcId="{EA7AE70D-A4B2-4DEF-96E9-8C2F282899E8}" destId="{59BB5F94-B77A-49D0-B9A1-29555ED4FD34}" srcOrd="3" destOrd="0" presId="urn:microsoft.com/office/officeart/2005/8/layout/orgChart1"/>
    <dgm:cxn modelId="{C8FBB1AB-4CF6-4D45-AD20-24D795B4F65D}" type="presParOf" srcId="{59BB5F94-B77A-49D0-B9A1-29555ED4FD34}" destId="{C6B6D531-6E0E-4AFF-BBBE-3D090383E88E}" srcOrd="0" destOrd="0" presId="urn:microsoft.com/office/officeart/2005/8/layout/orgChart1"/>
    <dgm:cxn modelId="{2F435F86-1F56-4BDC-B602-75B65075C795}" type="presParOf" srcId="{C6B6D531-6E0E-4AFF-BBBE-3D090383E88E}" destId="{44E85BA1-53F9-40EF-8EE2-99A99096C6BB}" srcOrd="0" destOrd="0" presId="urn:microsoft.com/office/officeart/2005/8/layout/orgChart1"/>
    <dgm:cxn modelId="{8AB18179-0344-4D2A-A5DB-F068737F2B54}" type="presParOf" srcId="{C6B6D531-6E0E-4AFF-BBBE-3D090383E88E}" destId="{D5A932EB-1B57-4078-A719-703D13A992A9}" srcOrd="1" destOrd="0" presId="urn:microsoft.com/office/officeart/2005/8/layout/orgChart1"/>
    <dgm:cxn modelId="{A59E09EA-746B-4A64-B941-5FD902FCD37F}" type="presParOf" srcId="{59BB5F94-B77A-49D0-B9A1-29555ED4FD34}" destId="{FE252CD9-E3B4-4C43-AB57-D81E07E2ADCC}" srcOrd="1" destOrd="0" presId="urn:microsoft.com/office/officeart/2005/8/layout/orgChart1"/>
    <dgm:cxn modelId="{425F4160-0232-461F-863C-46712D70A103}" type="presParOf" srcId="{59BB5F94-B77A-49D0-B9A1-29555ED4FD34}" destId="{E650BF67-2548-4A0C-A213-3A1EC6AAE96F}" srcOrd="2" destOrd="0" presId="urn:microsoft.com/office/officeart/2005/8/layout/orgChart1"/>
    <dgm:cxn modelId="{EDBC896F-0BE6-4D2D-BAA8-806C1FDA9E05}" type="presParOf" srcId="{EA7AE70D-A4B2-4DEF-96E9-8C2F282899E8}" destId="{D9C7BF8E-158C-45F6-B0D7-0C9A6C77374D}" srcOrd="4" destOrd="0" presId="urn:microsoft.com/office/officeart/2005/8/layout/orgChart1"/>
    <dgm:cxn modelId="{E422D676-E4B6-47AD-93B7-CFC7E895BC14}" type="presParOf" srcId="{EA7AE70D-A4B2-4DEF-96E9-8C2F282899E8}" destId="{593541B2-D27D-4ED1-8301-36743BDD37F5}" srcOrd="5" destOrd="0" presId="urn:microsoft.com/office/officeart/2005/8/layout/orgChart1"/>
    <dgm:cxn modelId="{109ED7A0-3314-470B-B4AA-BC9A51613B02}" type="presParOf" srcId="{593541B2-D27D-4ED1-8301-36743BDD37F5}" destId="{A43BE099-3336-4629-83A7-CFFD87D9248F}" srcOrd="0" destOrd="0" presId="urn:microsoft.com/office/officeart/2005/8/layout/orgChart1"/>
    <dgm:cxn modelId="{1DAB455D-0F92-49F0-9233-94F58540AACE}" type="presParOf" srcId="{A43BE099-3336-4629-83A7-CFFD87D9248F}" destId="{BF3D0CAA-45AD-4A6A-9DD9-9BE3255EDAF4}" srcOrd="0" destOrd="0" presId="urn:microsoft.com/office/officeart/2005/8/layout/orgChart1"/>
    <dgm:cxn modelId="{D60C3D08-12CA-4CDD-BE66-66DE76BC794F}" type="presParOf" srcId="{A43BE099-3336-4629-83A7-CFFD87D9248F}" destId="{DB7B8458-321C-43AF-B10E-ECDF831F6D78}" srcOrd="1" destOrd="0" presId="urn:microsoft.com/office/officeart/2005/8/layout/orgChart1"/>
    <dgm:cxn modelId="{F0A9E61E-000D-49B6-8720-025A44FAC0DC}" type="presParOf" srcId="{593541B2-D27D-4ED1-8301-36743BDD37F5}" destId="{85B0FCC8-E371-4D37-A7EC-43DA70AEA1AD}" srcOrd="1" destOrd="0" presId="urn:microsoft.com/office/officeart/2005/8/layout/orgChart1"/>
    <dgm:cxn modelId="{E97A0E9E-8806-47B4-B198-6E454F6E4A6A}" type="presParOf" srcId="{593541B2-D27D-4ED1-8301-36743BDD37F5}" destId="{809577BF-71B5-4432-8D10-0E2CF98AAD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BF8E-158C-45F6-B0D7-0C9A6C77374D}">
      <dsp:nvSpPr>
        <dsp:cNvPr id="0" name=""/>
        <dsp:cNvSpPr/>
      </dsp:nvSpPr>
      <dsp:spPr>
        <a:xfrm>
          <a:off x="3132632" y="1640813"/>
          <a:ext cx="272622" cy="3037790"/>
        </a:xfrm>
        <a:custGeom>
          <a:avLst/>
          <a:gdLst/>
          <a:ahLst/>
          <a:cxnLst/>
          <a:rect l="0" t="0" r="0" b="0"/>
          <a:pathLst>
            <a:path>
              <a:moveTo>
                <a:pt x="272622" y="0"/>
              </a:moveTo>
              <a:lnTo>
                <a:pt x="272622" y="3037790"/>
              </a:lnTo>
              <a:lnTo>
                <a:pt x="0" y="30377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7A1-A72F-46F1-9A4F-984F57C77043}">
      <dsp:nvSpPr>
        <dsp:cNvPr id="0" name=""/>
        <dsp:cNvSpPr/>
      </dsp:nvSpPr>
      <dsp:spPr>
        <a:xfrm>
          <a:off x="3405254" y="1640813"/>
          <a:ext cx="272622" cy="1194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344"/>
              </a:lnTo>
              <a:lnTo>
                <a:pt x="272622" y="11943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5D2F5-0841-4068-A90E-64030D0ED20B}">
      <dsp:nvSpPr>
        <dsp:cNvPr id="0" name=""/>
        <dsp:cNvSpPr/>
      </dsp:nvSpPr>
      <dsp:spPr>
        <a:xfrm>
          <a:off x="3132632" y="1640813"/>
          <a:ext cx="272622" cy="1194344"/>
        </a:xfrm>
        <a:custGeom>
          <a:avLst/>
          <a:gdLst/>
          <a:ahLst/>
          <a:cxnLst/>
          <a:rect l="0" t="0" r="0" b="0"/>
          <a:pathLst>
            <a:path>
              <a:moveTo>
                <a:pt x="272622" y="0"/>
              </a:moveTo>
              <a:lnTo>
                <a:pt x="272622" y="1194344"/>
              </a:lnTo>
              <a:lnTo>
                <a:pt x="0" y="11943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4DBEF-783C-443D-9F23-A1B952D7026C}">
      <dsp:nvSpPr>
        <dsp:cNvPr id="0" name=""/>
        <dsp:cNvSpPr/>
      </dsp:nvSpPr>
      <dsp:spPr>
        <a:xfrm>
          <a:off x="1191913" y="887"/>
          <a:ext cx="4426683" cy="16399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Возрастные и психологические особенности учащихся начальной школы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1913" y="887"/>
        <a:ext cx="4426683" cy="1639926"/>
      </dsp:txXfrm>
    </dsp:sp>
    <dsp:sp modelId="{20BD9EEC-CCAC-4795-88C0-24B8BDDEA5A9}">
      <dsp:nvSpPr>
        <dsp:cNvPr id="0" name=""/>
        <dsp:cNvSpPr/>
      </dsp:nvSpPr>
      <dsp:spPr>
        <a:xfrm>
          <a:off x="536230" y="2186058"/>
          <a:ext cx="2596401" cy="1298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быстрая утомляемость</a:t>
          </a:r>
          <a:endParaRPr lang="ru-RU" sz="2800" kern="1200" dirty="0"/>
        </a:p>
      </dsp:txBody>
      <dsp:txXfrm>
        <a:off x="536230" y="2186058"/>
        <a:ext cx="2596401" cy="1298200"/>
      </dsp:txXfrm>
    </dsp:sp>
    <dsp:sp modelId="{44E85BA1-53F9-40EF-8EE2-99A99096C6BB}">
      <dsp:nvSpPr>
        <dsp:cNvPr id="0" name=""/>
        <dsp:cNvSpPr/>
      </dsp:nvSpPr>
      <dsp:spPr>
        <a:xfrm>
          <a:off x="3677876" y="2207874"/>
          <a:ext cx="3562756" cy="12545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непроизвольность внимания</a:t>
          </a:r>
          <a:endParaRPr lang="ru-RU" sz="2800" kern="1200" dirty="0"/>
        </a:p>
      </dsp:txBody>
      <dsp:txXfrm>
        <a:off x="3677876" y="2207874"/>
        <a:ext cx="3562756" cy="1254568"/>
      </dsp:txXfrm>
    </dsp:sp>
    <dsp:sp modelId="{BF3D0CAA-45AD-4A6A-9DD9-9BE3255EDAF4}">
      <dsp:nvSpPr>
        <dsp:cNvPr id="0" name=""/>
        <dsp:cNvSpPr/>
      </dsp:nvSpPr>
      <dsp:spPr>
        <a:xfrm>
          <a:off x="536230" y="4029503"/>
          <a:ext cx="2596401" cy="1298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подсознательный уровень запоминания</a:t>
          </a:r>
          <a:endParaRPr lang="ru-RU" sz="2600" kern="1200" dirty="0"/>
        </a:p>
      </dsp:txBody>
      <dsp:txXfrm>
        <a:off x="536230" y="4029503"/>
        <a:ext cx="2596401" cy="129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502C-AC58-4EBA-ADC2-B29E0BADC259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9D2-F2D4-48FF-BE29-68939D245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2;&#1077;&#1090;&#1086;&#1076;&#1080;&#1090;&#1095;&#1077;&#1089;&#1082;&#1080;&#1081;%20&#1089;&#1077;&#1084;&#1080;&#1085;&#1072;&#1088;%20&#1040;&#1071;%20(26.03)\&#1053;&#1077;&#1095;&#1072;&#1077;&#1074;&#1072;%20&#1045;.&#1042;,\&#1055;&#1080;&#1085;&#1075;&#1074;&#1080;&#1085;&#1099;.wmv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Adobe Devanagari" pitchFamily="18" charset="0"/>
              </a:rPr>
              <a:t>Формирование предметной мотивации у учащихся начальной школы к изучению иностранного языка</a:t>
            </a:r>
            <a:endParaRPr lang="ru-RU" b="1" dirty="0">
              <a:solidFill>
                <a:schemeClr val="bg1"/>
              </a:solidFill>
              <a:latin typeface="+mn-lt"/>
              <a:cs typeface="Adobe Devanagari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25144"/>
            <a:ext cx="6400800" cy="13925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Учитель английского языка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МОУ «Тверская гимназия №6»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Нечаева Е.В.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48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алфавита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1120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4938">
            <a:off x="868288" y="188529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20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722">
            <a:off x="4223137" y="289376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48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алфавита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P1120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6203">
            <a:off x="899592" y="1772816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120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0057">
            <a:off x="3873610" y="2601578"/>
            <a:ext cx="4343210" cy="333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48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алфавита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1120769.JPG"/>
          <p:cNvPicPr>
            <a:picLocks noChangeAspect="1"/>
          </p:cNvPicPr>
          <p:nvPr/>
        </p:nvPicPr>
        <p:blipFill>
          <a:blip r:embed="rId3" cstate="print"/>
          <a:srcRect t="7367" r="15151" b="10121"/>
          <a:stretch>
            <a:fillRect/>
          </a:stretch>
        </p:blipFill>
        <p:spPr>
          <a:xfrm>
            <a:off x="755576" y="1556792"/>
            <a:ext cx="3528392" cy="449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20778.JPG"/>
          <p:cNvPicPr>
            <a:picLocks noChangeAspect="1"/>
          </p:cNvPicPr>
          <p:nvPr/>
        </p:nvPicPr>
        <p:blipFill>
          <a:blip r:embed="rId4" cstate="print"/>
          <a:srcRect t="2884" r="14611" b="6285"/>
          <a:stretch>
            <a:fillRect/>
          </a:stretch>
        </p:blipFill>
        <p:spPr>
          <a:xfrm>
            <a:off x="4698871" y="1412776"/>
            <a:ext cx="3545537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48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алфавита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1120782.JPG"/>
          <p:cNvPicPr>
            <a:picLocks noChangeAspect="1"/>
          </p:cNvPicPr>
          <p:nvPr/>
        </p:nvPicPr>
        <p:blipFill>
          <a:blip r:embed="rId3" cstate="print"/>
          <a:srcRect l="13811" r="16541"/>
          <a:stretch>
            <a:fillRect/>
          </a:stretch>
        </p:blipFill>
        <p:spPr>
          <a:xfrm rot="21295089">
            <a:off x="579211" y="1533141"/>
            <a:ext cx="4536504" cy="4348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120784.JPG"/>
          <p:cNvPicPr>
            <a:picLocks noChangeAspect="1"/>
          </p:cNvPicPr>
          <p:nvPr/>
        </p:nvPicPr>
        <p:blipFill>
          <a:blip r:embed="rId4" cstate="print"/>
          <a:srcRect l="8263" t="19331" r="28738" b="6356"/>
          <a:stretch>
            <a:fillRect/>
          </a:stretch>
        </p:blipFill>
        <p:spPr>
          <a:xfrm rot="195009">
            <a:off x="4024651" y="2190566"/>
            <a:ext cx="4680520" cy="368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485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алфавита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P1120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9069">
            <a:off x="755576" y="1340768"/>
            <a:ext cx="5160253" cy="315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120792.JPG"/>
          <p:cNvPicPr>
            <a:picLocks noChangeAspect="1"/>
          </p:cNvPicPr>
          <p:nvPr/>
        </p:nvPicPr>
        <p:blipFill>
          <a:blip r:embed="rId4" cstate="print"/>
          <a:srcRect l="15350" t="21690" r="18501" b="9712"/>
          <a:stretch>
            <a:fillRect/>
          </a:stretch>
        </p:blipFill>
        <p:spPr>
          <a:xfrm>
            <a:off x="4139952" y="2924944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636912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84784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обучения </a:t>
            </a:r>
            <a:r>
              <a:rPr lang="ru-RU" sz="3600" dirty="0" smtClean="0">
                <a:solidFill>
                  <a:schemeClr val="bg1"/>
                </a:solidFill>
              </a:rPr>
              <a:t>иностранному языку в начальной школе – удержание интереса к изучаемому предмету и повышение мотивации к изучению иностранного языка.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общее </a:t>
            </a:r>
            <a:r>
              <a:rPr lang="ru-RU" sz="3600" dirty="0">
                <a:solidFill>
                  <a:schemeClr val="bg1"/>
                </a:solidFill>
              </a:rPr>
              <a:t>название процесса побуждения учащихся к продуктивной познавательной деятельности, активному освоению содержания обучения.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827584" y="764704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Мотивационные проблемы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1) нехватка языковых </a:t>
            </a:r>
            <a:r>
              <a:rPr lang="ru-RU" sz="3200" dirty="0">
                <a:solidFill>
                  <a:schemeClr val="bg1"/>
                </a:solidFill>
              </a:rPr>
              <a:t>и речевых средств для решения поставленной задачи; 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2) слабая </a:t>
            </a:r>
            <a:r>
              <a:rPr lang="ru-RU" sz="3200" dirty="0">
                <a:solidFill>
                  <a:schemeClr val="bg1"/>
                </a:solidFill>
              </a:rPr>
              <a:t>степень вовлеченности </a:t>
            </a:r>
            <a:r>
              <a:rPr lang="ru-RU" sz="3200" dirty="0" smtClean="0">
                <a:solidFill>
                  <a:schemeClr val="bg1"/>
                </a:solidFill>
              </a:rPr>
              <a:t>в</a:t>
            </a:r>
            <a:r>
              <a:rPr lang="ru-RU" sz="3200" dirty="0">
                <a:solidFill>
                  <a:schemeClr val="bg1"/>
                </a:solidFill>
              </a:rPr>
              <a:t> коллективное обсуждение предмета </a:t>
            </a:r>
            <a:r>
              <a:rPr lang="ru-RU" sz="3200" dirty="0" smtClean="0">
                <a:solidFill>
                  <a:schemeClr val="bg1"/>
                </a:solidFill>
              </a:rPr>
              <a:t>урока;</a:t>
            </a:r>
          </a:p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3) учащимся </a:t>
            </a:r>
            <a:r>
              <a:rPr lang="ru-RU" sz="3200" dirty="0">
                <a:solidFill>
                  <a:schemeClr val="bg1"/>
                </a:solidFill>
              </a:rPr>
              <a:t>сложно выдержать в необходимом количестве продолжительность общения на иностранном </a:t>
            </a:r>
            <a:r>
              <a:rPr lang="ru-RU" sz="3200" dirty="0" smtClean="0">
                <a:solidFill>
                  <a:schemeClr val="bg1"/>
                </a:solidFill>
              </a:rPr>
              <a:t>языке</a:t>
            </a:r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Способы стимулирования</a:t>
            </a:r>
            <a:r>
              <a:rPr lang="ru-RU" sz="3600" dirty="0" smtClean="0">
                <a:solidFill>
                  <a:srgbClr val="FFC000"/>
                </a:solidFill>
              </a:rPr>
              <a:t> учащихся 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к изучению иностранного языка: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Зарядка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Скороговорки, стихи, песни, сказки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Игра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Нетрадиционный урок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Внеклассная работа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476672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Зарядка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Пингви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412776"/>
            <a:ext cx="6336704" cy="4752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6328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Скороговорки, 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стихотворения, песни, сказки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7" y="2204864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i="1" dirty="0" smtClean="0">
                <a:solidFill>
                  <a:schemeClr val="bg1"/>
                </a:solidFill>
              </a:rPr>
              <a:t>  </a:t>
            </a:r>
            <a:r>
              <a:rPr lang="ru-RU" sz="4000" i="1" dirty="0" smtClean="0">
                <a:solidFill>
                  <a:srgbClr val="FFC000"/>
                </a:solidFill>
              </a:rPr>
              <a:t>С</a:t>
            </a:r>
            <a:r>
              <a:rPr lang="ru-RU" sz="4000" i="1" dirty="0" smtClean="0">
                <a:solidFill>
                  <a:schemeClr val="bg1"/>
                </a:solidFill>
              </a:rPr>
              <a:t>колько </a:t>
            </a:r>
            <a:r>
              <a:rPr lang="ru-RU" sz="4000" i="1" dirty="0" smtClean="0">
                <a:solidFill>
                  <a:srgbClr val="FFC000"/>
                </a:solidFill>
              </a:rPr>
              <a:t>с</a:t>
            </a:r>
            <a:r>
              <a:rPr lang="ru-RU" sz="4000" i="1" dirty="0" smtClean="0">
                <a:solidFill>
                  <a:schemeClr val="bg1"/>
                </a:solidFill>
              </a:rPr>
              <a:t>тоит </a:t>
            </a:r>
            <a:r>
              <a:rPr lang="ru-RU" sz="4000" i="1" dirty="0" smtClean="0">
                <a:solidFill>
                  <a:srgbClr val="FFC000"/>
                </a:solidFill>
              </a:rPr>
              <a:t>с</a:t>
            </a:r>
            <a:r>
              <a:rPr lang="ru-RU" sz="4000" i="1" dirty="0" smtClean="0">
                <a:solidFill>
                  <a:schemeClr val="bg1"/>
                </a:solidFill>
              </a:rPr>
              <a:t>тарый </a:t>
            </a:r>
            <a:r>
              <a:rPr lang="ru-RU" sz="4000" i="1" dirty="0" smtClean="0">
                <a:solidFill>
                  <a:srgbClr val="FFC000"/>
                </a:solidFill>
              </a:rPr>
              <a:t>с</a:t>
            </a:r>
            <a:r>
              <a:rPr lang="ru-RU" sz="4000" i="1" dirty="0" smtClean="0">
                <a:solidFill>
                  <a:schemeClr val="bg1"/>
                </a:solidFill>
              </a:rPr>
              <a:t>тул</a:t>
            </a:r>
          </a:p>
          <a:p>
            <a:endParaRPr lang="ru-RU" sz="4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4000" i="1" dirty="0">
                <a:solidFill>
                  <a:schemeClr val="bg1"/>
                </a:solidFill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</a:rPr>
              <a:t>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 </a:t>
            </a:r>
            <a:r>
              <a:rPr lang="en-US" sz="4000" i="1" dirty="0" smtClean="0">
                <a:solidFill>
                  <a:schemeClr val="bg1"/>
                </a:solidFill>
              </a:rPr>
              <a:t>you 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 a 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 as a 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nner 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 </a:t>
            </a:r>
            <a:r>
              <a:rPr lang="en-US" sz="4000" i="1" dirty="0" err="1" smtClean="0">
                <a:solidFill>
                  <a:schemeClr val="bg1"/>
                </a:solidFill>
              </a:rPr>
              <a:t>c</a:t>
            </a:r>
            <a:r>
              <a:rPr lang="en-US" sz="4000" i="1" dirty="0" err="1" smtClean="0">
                <a:solidFill>
                  <a:srgbClr val="FF0000"/>
                </a:solidFill>
              </a:rPr>
              <a:t>a</a:t>
            </a:r>
            <a:r>
              <a:rPr lang="en-US" sz="4000" i="1" dirty="0" err="1" smtClean="0">
                <a:solidFill>
                  <a:schemeClr val="bg1"/>
                </a:solidFill>
              </a:rPr>
              <a:t>n</a:t>
            </a:r>
            <a:r>
              <a:rPr lang="en-US" sz="4000" i="1" dirty="0" smtClean="0">
                <a:solidFill>
                  <a:schemeClr val="bg1"/>
                </a:solidFill>
              </a:rPr>
              <a:t> a c</a:t>
            </a:r>
            <a:r>
              <a:rPr lang="en-US" sz="4000" i="1" dirty="0" smtClean="0">
                <a:solidFill>
                  <a:srgbClr val="FF0000"/>
                </a:solidFill>
              </a:rPr>
              <a:t>a</a:t>
            </a:r>
            <a:r>
              <a:rPr lang="en-US" sz="4000" i="1" dirty="0" smtClean="0">
                <a:solidFill>
                  <a:schemeClr val="bg1"/>
                </a:solidFill>
              </a:rPr>
              <a:t>n</a:t>
            </a:r>
            <a:r>
              <a:rPr lang="ru-RU" sz="4000" i="1" dirty="0" smtClean="0">
                <a:solidFill>
                  <a:schemeClr val="bg1"/>
                </a:solidFill>
              </a:rPr>
              <a:t>? </a:t>
            </a:r>
          </a:p>
          <a:p>
            <a:endParaRPr lang="ru-RU" sz="4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4000" i="1" dirty="0" smtClean="0">
                <a:solidFill>
                  <a:schemeClr val="bg1"/>
                </a:solidFill>
              </a:rPr>
              <a:t>  </a:t>
            </a:r>
            <a:r>
              <a:rPr lang="en-US" sz="4000" i="1" dirty="0" smtClean="0">
                <a:solidFill>
                  <a:srgbClr val="FFC000"/>
                </a:solidFill>
              </a:rPr>
              <a:t>R</a:t>
            </a:r>
            <a:r>
              <a:rPr lang="en-US" sz="4000" i="1" dirty="0" smtClean="0">
                <a:solidFill>
                  <a:schemeClr val="bg1"/>
                </a:solidFill>
              </a:rPr>
              <a:t>ed </a:t>
            </a:r>
            <a:r>
              <a:rPr lang="en-US" sz="4000" i="1" dirty="0" smtClean="0">
                <a:solidFill>
                  <a:srgbClr val="FF0000"/>
                </a:solidFill>
              </a:rPr>
              <a:t>l</a:t>
            </a:r>
            <a:r>
              <a:rPr lang="en-US" sz="4000" i="1" dirty="0" smtClean="0">
                <a:solidFill>
                  <a:schemeClr val="bg1"/>
                </a:solidFill>
              </a:rPr>
              <a:t>o</a:t>
            </a:r>
            <a:r>
              <a:rPr lang="en-US" sz="4000" i="1" dirty="0" smtClean="0">
                <a:solidFill>
                  <a:srgbClr val="FFC000"/>
                </a:solidFill>
              </a:rPr>
              <a:t>rr</a:t>
            </a:r>
            <a:r>
              <a:rPr lang="en-US" sz="4000" i="1" dirty="0" smtClean="0">
                <a:solidFill>
                  <a:schemeClr val="bg1"/>
                </a:solidFill>
              </a:rPr>
              <a:t>y</a:t>
            </a:r>
            <a:r>
              <a:rPr lang="ru-RU" sz="4000" i="1" dirty="0" smtClean="0">
                <a:solidFill>
                  <a:schemeClr val="bg1"/>
                </a:solidFill>
              </a:rPr>
              <a:t>, </a:t>
            </a:r>
            <a:r>
              <a:rPr lang="en-US" sz="4000" i="1" dirty="0" smtClean="0">
                <a:solidFill>
                  <a:schemeClr val="bg1"/>
                </a:solidFill>
              </a:rPr>
              <a:t>ye</a:t>
            </a:r>
            <a:r>
              <a:rPr lang="en-US" sz="4000" i="1" dirty="0" smtClean="0">
                <a:solidFill>
                  <a:srgbClr val="FF0000"/>
                </a:solidFill>
              </a:rPr>
              <a:t>ll</a:t>
            </a:r>
            <a:r>
              <a:rPr lang="en-US" sz="4000" i="1" dirty="0" smtClean="0">
                <a:solidFill>
                  <a:schemeClr val="bg1"/>
                </a:solidFill>
              </a:rPr>
              <a:t>ow </a:t>
            </a:r>
            <a:r>
              <a:rPr lang="en-US" sz="4000" i="1" dirty="0" smtClean="0">
                <a:solidFill>
                  <a:srgbClr val="FF0000"/>
                </a:solidFill>
              </a:rPr>
              <a:t>l</a:t>
            </a:r>
            <a:r>
              <a:rPr lang="en-US" sz="4000" i="1" dirty="0" smtClean="0">
                <a:solidFill>
                  <a:schemeClr val="bg1"/>
                </a:solidFill>
              </a:rPr>
              <a:t>o</a:t>
            </a:r>
            <a:r>
              <a:rPr lang="en-US" sz="4000" i="1" dirty="0" smtClean="0">
                <a:solidFill>
                  <a:srgbClr val="FFC000"/>
                </a:solidFill>
              </a:rPr>
              <a:t>rr</a:t>
            </a:r>
            <a:r>
              <a:rPr lang="en-US" sz="4000" i="1" dirty="0" smtClean="0">
                <a:solidFill>
                  <a:schemeClr val="bg1"/>
                </a:solidFill>
              </a:rPr>
              <a:t>y</a:t>
            </a:r>
            <a:r>
              <a:rPr lang="ru-RU" sz="4000" i="1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805dd764e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3" y="0"/>
            <a:ext cx="90551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764704"/>
            <a:ext cx="72490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Нетрадиционный урок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внеклассная работа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924944"/>
            <a:ext cx="7200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000" i="1" dirty="0" smtClean="0">
                <a:solidFill>
                  <a:schemeClr val="bg1"/>
                </a:solidFill>
              </a:rPr>
              <a:t>урок-спектакль</a:t>
            </a:r>
          </a:p>
          <a:p>
            <a:pPr>
              <a:buFont typeface="Wingdings" pitchFamily="2" charset="2"/>
              <a:buChar char="ü"/>
            </a:pPr>
            <a:r>
              <a:rPr lang="ru-RU" sz="4000" i="1" dirty="0" smtClean="0">
                <a:solidFill>
                  <a:schemeClr val="bg1"/>
                </a:solidFill>
              </a:rPr>
              <a:t> урок-интервью</a:t>
            </a:r>
          </a:p>
          <a:p>
            <a:pPr>
              <a:buFont typeface="Wingdings" pitchFamily="2" charset="2"/>
              <a:buChar char="ü"/>
            </a:pPr>
            <a:r>
              <a:rPr lang="ru-RU" sz="4000" i="1" dirty="0" smtClean="0">
                <a:solidFill>
                  <a:schemeClr val="bg1"/>
                </a:solidFill>
              </a:rPr>
              <a:t> урок-игра</a:t>
            </a:r>
          </a:p>
          <a:p>
            <a:pPr>
              <a:buFont typeface="Wingdings" pitchFamily="2" charset="2"/>
              <a:buChar char="ü"/>
            </a:pPr>
            <a:r>
              <a:rPr lang="ru-RU" sz="4000" i="1" dirty="0" smtClean="0">
                <a:solidFill>
                  <a:schemeClr val="bg1"/>
                </a:solidFill>
              </a:rPr>
              <a:t> урок-праздник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161</Words>
  <Application>Microsoft Office PowerPoint</Application>
  <PresentationFormat>Экран (4:3)</PresentationFormat>
  <Paragraphs>41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предметной мотивации у учащихся начальной школы к изучению иностранного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предметной мотивации у учащихся начальной школы к изучению иностранного языка</dc:title>
  <dc:creator>TSC</dc:creator>
  <cp:lastModifiedBy>User</cp:lastModifiedBy>
  <cp:revision>14</cp:revision>
  <dcterms:created xsi:type="dcterms:W3CDTF">2016-03-21T19:00:49Z</dcterms:created>
  <dcterms:modified xsi:type="dcterms:W3CDTF">2016-03-23T08:33:05Z</dcterms:modified>
</cp:coreProperties>
</file>