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5" r:id="rId2"/>
    <p:sldId id="267" r:id="rId3"/>
    <p:sldId id="269" r:id="rId4"/>
    <p:sldId id="259" r:id="rId5"/>
    <p:sldId id="273" r:id="rId6"/>
    <p:sldId id="271" r:id="rId7"/>
    <p:sldId id="274" r:id="rId8"/>
    <p:sldId id="280" r:id="rId9"/>
    <p:sldId id="281" r:id="rId10"/>
    <p:sldId id="282" r:id="rId11"/>
    <p:sldId id="283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FBDBD3"/>
    <a:srgbClr val="FFFFFF"/>
    <a:srgbClr val="854939"/>
    <a:srgbClr val="F0F1B9"/>
    <a:srgbClr val="F8FEAC"/>
    <a:srgbClr val="5172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70" autoAdjust="0"/>
  </p:normalViewPr>
  <p:slideViewPr>
    <p:cSldViewPr>
      <p:cViewPr varScale="1">
        <p:scale>
          <a:sx n="95" d="100"/>
          <a:sy n="95" d="100"/>
        </p:scale>
        <p:origin x="-109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8893-7FD9-4D28-B260-14E8D82F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C106-47D1-4D04-B257-B45DB91B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39C5-9E6F-49FD-830E-D0CD916E7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573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B322-8BC9-47BA-9179-F37F81F6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084A-6ADC-4B1F-860B-38B44830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829C2-CBC3-46E8-9050-AA435977E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A89E-FA5D-4825-83F5-7C5DE152E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0544-BDB5-4297-9002-96D77A389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66DE-54C8-49CA-9752-FD391042C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6D67-3B64-4B6E-8469-2CC4978A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475F-5169-4BE1-B01A-195C0AD57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2A38-98A5-4005-8CD8-33227DEF0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5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ABF35FF-11C6-489E-9538-984E78B0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89;&#1090;&#1103;\Desktop\&#1042;&#1080;&#1074;&#1072;&#1083;&#1100;&#1076;&#1080;%20-%20&#1054;&#1089;&#1077;&#1085;&#1100;.div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&#1053;&#1072;&#1089;&#1090;&#1103;\Desktop\hdoboi.org-60367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вальди - Осень.divx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7056784" cy="471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70567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8407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6408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8" y="952777"/>
            <a:ext cx="7776352" cy="590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Найти и прочитать стихотворение Г. Сапгира «Четыре конверта»;</a:t>
            </a:r>
            <a:br>
              <a:rPr lang="ru-RU" dirty="0" smtClean="0"/>
            </a:br>
            <a:r>
              <a:rPr lang="ru-RU" dirty="0" smtClean="0"/>
              <a:t>- написать письма от лесных жителей;</a:t>
            </a:r>
            <a:br>
              <a:rPr lang="ru-RU" dirty="0" smtClean="0"/>
            </a:br>
            <a:r>
              <a:rPr lang="ru-RU" dirty="0" smtClean="0"/>
              <a:t>- выразительно прочитать стихотворение.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577172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8800" dirty="0" smtClean="0"/>
              <a:t>Спасибо за урок!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20" name="Rectangle 8"/>
          <p:cNvSpPr>
            <a:spLocks noGrp="1" noChangeAspect="1" noChangeArrowheads="1"/>
          </p:cNvSpPr>
          <p:nvPr isPhoto="1">
            <p:ph type="body" idx="1"/>
          </p:nvPr>
        </p:nvSpPr>
        <p:spPr>
          <a:xfrm>
            <a:off x="1258888" y="333375"/>
            <a:ext cx="7885112" cy="6524625"/>
          </a:xfrm>
          <a:blipFill dpi="0" rotWithShape="1">
            <a:blip r:embed="rId2" cstate="email"/>
            <a:srcRect/>
            <a:stretch>
              <a:fillRect r="-5961"/>
            </a:stretch>
          </a:blipFill>
          <a:ln>
            <a:solidFill>
              <a:schemeClr val="tx1"/>
            </a:solidFill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</a:t>
            </a:r>
            <a:endParaRPr lang="ru-RU" sz="3600" b="1" i="1" smtClean="0"/>
          </a:p>
        </p:txBody>
      </p:sp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848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8FEAC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Arial"/>
                <a:cs typeface="Arial"/>
              </a:rPr>
              <a:t>            «ТАКАЯ РАЗНАЯ ОСЕНЬ»</a:t>
            </a:r>
          </a:p>
        </p:txBody>
      </p: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>
            <a:off x="4427538" y="4581525"/>
            <a:ext cx="42973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  <a:solidFill>
                  <a:srgbClr val="F8FEAC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            </a:t>
            </a:r>
          </a:p>
          <a:p>
            <a:pPr algn="ctr"/>
            <a:r>
              <a:rPr lang="ru-RU" sz="3600" kern="10"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  <a:solidFill>
                  <a:srgbClr val="F8FEAC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А.Пушкин "ОСЕНЬ"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33375"/>
            <a:ext cx="4032250" cy="2663825"/>
          </a:xfrm>
        </p:spPr>
      </p:pic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57300" y="404813"/>
            <a:ext cx="777240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                                       К. Бальмонт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Ф.Тютчев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         А. Пушкин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4321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437063"/>
            <a:ext cx="39957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7625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34000" y="1981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371475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789363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1403350" y="6021388"/>
            <a:ext cx="7416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Ф.Тютчев "Есть в осени первоначальной ..."</a:t>
            </a:r>
          </a:p>
        </p:txBody>
      </p:sp>
      <p:pic>
        <p:nvPicPr>
          <p:cNvPr id="7175" name="Picture 21" descr="IMG_2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76250"/>
            <a:ext cx="46085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1258888" y="2997200"/>
            <a:ext cx="338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К.Бальмонт "Осень"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54" grpId="0" animBg="1"/>
      <p:bldP spid="143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апг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4788024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980728"/>
            <a:ext cx="3008313" cy="54726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/>
              <a:t>Генрих Сапгир</a:t>
            </a:r>
          </a:p>
          <a:p>
            <a:r>
              <a:rPr lang="ru-RU" sz="3200" b="1" dirty="0" smtClean="0"/>
              <a:t>(1928 – 1999)</a:t>
            </a:r>
          </a:p>
          <a:p>
            <a:r>
              <a:rPr lang="ru-RU" sz="3200" b="1" dirty="0" smtClean="0"/>
              <a:t>Писатель, поэт, сценарист, прозаик, переводчик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632848" cy="151216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Планирование </a:t>
            </a:r>
            <a:r>
              <a:rPr lang="ru-RU" dirty="0" smtClean="0"/>
              <a:t>деятельности: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429000"/>
            <a:ext cx="6400800" cy="3429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Выразительно читать </a:t>
            </a:r>
          </a:p>
          <a:p>
            <a:pPr marL="0" lvl="1" indent="0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ru-RU" dirty="0" smtClean="0"/>
              <a:t>Работать со стихотворением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Вести диалог с автором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Умение работать в группах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Писать небольшие письма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hdoboi.org-60367.jpg" descr="C:\Users\Настя\Desktop\hdoboi.org-60367.jpg"/>
          <p:cNvPicPr>
            <a:picLocks noGrp="1" noChangeAspect="1"/>
          </p:cNvPicPr>
          <p:nvPr>
            <p:ph type="pic" idx="1"/>
          </p:nvPr>
        </p:nvPicPr>
        <p:blipFill>
          <a:blip r:link="rId2" cstate="print"/>
          <a:srcRect l="8333" r="8333"/>
          <a:stretch>
            <a:fillRect/>
          </a:stretch>
        </p:blipFill>
        <p:spPr>
          <a:xfrm>
            <a:off x="827584" y="260648"/>
            <a:ext cx="8136904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908720"/>
            <a:ext cx="7776864" cy="56166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8000" b="1" dirty="0" smtClean="0"/>
              <a:t>Генрих Сапгир </a:t>
            </a:r>
            <a:r>
              <a:rPr lang="ru-RU" sz="8000" b="1" u="sng" dirty="0" smtClean="0"/>
              <a:t>«Четыре конверта»</a:t>
            </a:r>
            <a:endParaRPr lang="ru-RU" sz="80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624323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сень в городе">
  <a:themeElements>
    <a:clrScheme name="Осень в городе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Осень в город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сень в городе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Designs\Осень в городе.pot</Template>
  <TotalTime>533</TotalTime>
  <Words>81</Words>
  <Application>Microsoft Office PowerPoint</Application>
  <PresentationFormat>Экран (4:3)</PresentationFormat>
  <Paragraphs>29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Осень в городе</vt:lpstr>
      <vt:lpstr>Слайд 1</vt:lpstr>
      <vt:lpstr>Слайд 2</vt:lpstr>
      <vt:lpstr>Слайд 3</vt:lpstr>
      <vt:lpstr>Слайд 4</vt:lpstr>
      <vt:lpstr>Слайд 5</vt:lpstr>
      <vt:lpstr>Планирование деятельности: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задание: - Найти и прочитать стихотворение Г. Сапгира «Четыре конверта»; - написать письма от лесных жителей; - выразительно прочитать стихотворение.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 милый образ снится мне, С пером, бумагой, при луне. Частичка Вашей в них души. Стихи и сказки под пером Ожили враз, и в каждый дом Вошёл прекрасный наш поэт. Он – гений, в этом спору нет.</dc:title>
  <dc:creator>buba</dc:creator>
  <cp:lastModifiedBy>Настя</cp:lastModifiedBy>
  <cp:revision>59</cp:revision>
  <dcterms:created xsi:type="dcterms:W3CDTF">2008-10-05T07:29:30Z</dcterms:created>
  <dcterms:modified xsi:type="dcterms:W3CDTF">2015-12-13T16:31:41Z</dcterms:modified>
</cp:coreProperties>
</file>