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113C-AC0A-4485-916E-522E1DB529DE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4878-39CB-4191-A9F0-98A44DF4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113C-AC0A-4485-916E-522E1DB529DE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4878-39CB-4191-A9F0-98A44DF4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113C-AC0A-4485-916E-522E1DB529DE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4878-39CB-4191-A9F0-98A44DF4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113C-AC0A-4485-916E-522E1DB529DE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4878-39CB-4191-A9F0-98A44DF4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113C-AC0A-4485-916E-522E1DB529DE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4878-39CB-4191-A9F0-98A44DF4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113C-AC0A-4485-916E-522E1DB529DE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4878-39CB-4191-A9F0-98A44DF4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113C-AC0A-4485-916E-522E1DB529DE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4878-39CB-4191-A9F0-98A44DF4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113C-AC0A-4485-916E-522E1DB529DE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4878-39CB-4191-A9F0-98A44DF4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113C-AC0A-4485-916E-522E1DB529DE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4878-39CB-4191-A9F0-98A44DF4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113C-AC0A-4485-916E-522E1DB529DE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4878-39CB-4191-A9F0-98A44DF4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2113C-AC0A-4485-916E-522E1DB529DE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4878-39CB-4191-A9F0-98A44DF4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2113C-AC0A-4485-916E-522E1DB529DE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4878-39CB-4191-A9F0-98A44DF4B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oshinenie.ru/analiz-stixotvoreniya-lermontova-poe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task.ru/razmyshlenie-na-temu-lyubov-k-rodine-chuvstvo-patriotizm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Тема Родины и природы в </a:t>
            </a:r>
            <a:r>
              <a:rPr lang="ru-RU" smtClean="0">
                <a:solidFill>
                  <a:srgbClr val="FF0000"/>
                </a:solidFill>
              </a:rPr>
              <a:t>творчестве Есенина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Анализ стихотворений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Второе четверостишие </a:t>
            </a:r>
            <a:r>
              <a:rPr lang="ru-RU" dirty="0"/>
              <a:t>открывается глаголом "догорит": "Догорит золотистым пламенем // Из телесного воска свеча..." "Догорит" находится в начале строки и поэтому звучит особенно весомо, особенно безысходно. Свеча догорит обязательно, а сама она из "телесного воска", то есть из судеб миллионов людей, сломленных, отвергнутых новым миром. Среди этих людей и сам поэт.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 третьем четверостишии </a:t>
            </a:r>
            <a:r>
              <a:rPr lang="ru-RU" dirty="0"/>
              <a:t>говорится о причине гибели древнего ("деревянного") мира – о "железном госте", который выйдет "на тропу </a:t>
            </a:r>
            <a:r>
              <a:rPr lang="ru-RU" dirty="0" err="1"/>
              <a:t>голубого</a:t>
            </a:r>
            <a:r>
              <a:rPr lang="ru-RU" dirty="0"/>
              <a:t> поля" России с ее необъятными просторами.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Не только поэт скорбит о прошлом. Природа тоже находится в таком же смятении, ощущая одиночество, отчаяние. Выражение чувств человека через природу – одна из самых характерных особенностей поэзии Есенина.</a:t>
            </a:r>
          </a:p>
          <a:p>
            <a:r>
              <a:rPr lang="ru-RU" dirty="0"/>
              <a:t>И как приговор звучат последние строки стихотворения: "Скоро, скоро часы деревянные // Прохрипят мой двенадцатый час!"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1924 – 1925 г.   </a:t>
            </a:r>
            <a:endParaRPr lang="ru-RU" dirty="0"/>
          </a:p>
          <a:p>
            <a:r>
              <a:rPr lang="ru-RU" dirty="0"/>
              <a:t>     Разочарование ещё больше охватывает поэта. Он с болью и тревогой переживает ломку привычного уклада жизни: «Ах, милый край, не тот ты стал, не тот».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Анализ стихотворения «Русь советская»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 жанру это небольшая поэма. Такое заключение можно сделать из того, что в произведении можно выделить эпическую основу и лирическую канву, а также систему образов, в центре которой представлен лирический герой, и </a:t>
            </a:r>
            <a:r>
              <a:rPr lang="ru-RU" dirty="0">
                <a:solidFill>
                  <a:srgbClr val="FF0000"/>
                </a:solidFill>
              </a:rPr>
              <a:t>4 смысловые части</a:t>
            </a:r>
            <a:r>
              <a:rPr lang="ru-RU" dirty="0"/>
              <a:t>. Сюжет произведения, его эпическая составляющая, следующий: возвратившись в родную деревню, известный </a:t>
            </a:r>
            <a:r>
              <a:rPr lang="ru-RU" u="sng" dirty="0">
                <a:hlinkClick r:id="rId2"/>
              </a:rPr>
              <a:t>поэт</a:t>
            </a:r>
            <a:r>
              <a:rPr lang="ru-RU" dirty="0"/>
              <a:t> понимает, что он дома чужой.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>
                <a:solidFill>
                  <a:srgbClr val="FF0000"/>
                </a:solidFill>
              </a:rPr>
              <a:t>В первой части (1 - 9 строфы) </a:t>
            </a:r>
            <a:r>
              <a:rPr lang="ru-RU" dirty="0"/>
              <a:t>"гражданин села» чувствует себя потерянным, ненужным, чужим на родине. Ураган революции разметал всех его былых друзей, оставив его одного. Возвратившись в родное село, он задается вопросом: Что </a:t>
            </a:r>
            <a:r>
              <a:rPr lang="ru-RU" dirty="0">
                <a:hlinkClick r:id="rId2"/>
              </a:rPr>
              <a:t>родина</a:t>
            </a:r>
            <a:r>
              <a:rPr lang="ru-RU" dirty="0"/>
              <a:t>? Ужели это сны?</a:t>
            </a:r>
          </a:p>
          <a:p>
            <a:pPr fontAlgn="base"/>
            <a:r>
              <a:rPr lang="ru-RU" dirty="0"/>
              <a:t>     Но "голос мысли» берет верх над сердцем, и лирический герой отвечает себе, что для него, ненужного, неприкаянного, эта земля все равно остается родиной, хотя он "никому здесь незнаком».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Вторая часть (10 - 14 строфы</a:t>
            </a:r>
            <a:r>
              <a:rPr lang="ru-RU" dirty="0"/>
              <a:t>) воспринимается как констатация фактов новой жизни. И рассказ красноармейца, и собрание у волости, и агитки Демьяна Бедного - признаки наступившего времени, к которым, несомненно, можно отнести и жителей села: красноармеец, комсомол, воскресные крестьяне. Лирический герой видит это, деревня показана его глазами, но он часть другого мира, поэтому не принимает участия в действии.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dirty="0">
                <a:solidFill>
                  <a:srgbClr val="FF0000"/>
                </a:solidFill>
              </a:rPr>
              <a:t>В третьей части (15 - 19 строфы) </a:t>
            </a:r>
            <a:r>
              <a:rPr lang="ru-RU" dirty="0"/>
              <a:t>выражается авторское отношение к революции через чувства и мысли лирического героя:</a:t>
            </a:r>
          </a:p>
          <a:p>
            <a:pPr fontAlgn="base"/>
            <a:r>
              <a:rPr lang="ru-RU" dirty="0"/>
              <a:t>Приемлю все.</a:t>
            </a:r>
          </a:p>
          <a:p>
            <a:pPr fontAlgn="base"/>
            <a:r>
              <a:rPr lang="ru-RU" dirty="0"/>
              <a:t>Как есть все принимаю.</a:t>
            </a:r>
          </a:p>
          <a:p>
            <a:pPr fontAlgn="base"/>
            <a:r>
              <a:rPr lang="ru-RU" dirty="0"/>
              <a:t>Отдам всю душу октябрю и маю…</a:t>
            </a:r>
          </a:p>
          <a:p>
            <a:pPr fontAlgn="base"/>
            <a:r>
              <a:rPr lang="ru-RU" dirty="0"/>
              <a:t>     Поэт здесь показан истинным гражданином - цели родины он ставит выше собственных чувств, проявляет смирение перед закономерным явлением - приходом нового времени, сменой поколений: "Чем сослужил… - и тем уже доволен…»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 четвертой части (19 - 21 строфы) </a:t>
            </a:r>
            <a:r>
              <a:rPr lang="ru-RU" dirty="0"/>
              <a:t>подводится итог размышлений героя. Последние восемь строчек стихотворения - квинтэссенция смысла всего произведения. Поэт решает воспевать как старую, былую Русь, так и новую, советскую Россию. Он не следует общественному мнению: написанию злободневных стихотворений-агиток он предпочитает более высокую цель - служение Родине, воспевая ее в поэзии, тем самым проявляет себя как настоящий патриот.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Выводы:</a:t>
            </a:r>
          </a:p>
          <a:p>
            <a:r>
              <a:rPr lang="ru-RU" dirty="0"/>
              <a:t>     - В центре внимания по - прежнему родная деревня – символ России.</a:t>
            </a:r>
          </a:p>
          <a:p>
            <a:r>
              <a:rPr lang="ru-RU" dirty="0"/>
              <a:t>     - Стихотворение пронизано «грустной радостью».</a:t>
            </a:r>
          </a:p>
          <a:p>
            <a:r>
              <a:rPr lang="ru-RU" dirty="0"/>
              <a:t>     -  Появляются автобиографичность и </a:t>
            </a:r>
            <a:r>
              <a:rPr lang="ru-RU" dirty="0" err="1"/>
              <a:t>исповедальность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« О чём бы я ни говорил, ни писал, о чём бы ни думал, образ Родины всегда перед моими глазами… </a:t>
            </a:r>
          </a:p>
          <a:p>
            <a:r>
              <a:rPr lang="ru-RU" dirty="0">
                <a:solidFill>
                  <a:srgbClr val="FF0000"/>
                </a:solidFill>
              </a:rPr>
              <a:t>Моя лирика жива одной большой любовью – </a:t>
            </a:r>
            <a:r>
              <a:rPr lang="ru-RU" dirty="0" err="1">
                <a:solidFill>
                  <a:srgbClr val="FF0000"/>
                </a:solidFill>
              </a:rPr>
              <a:t>любовью</a:t>
            </a:r>
            <a:r>
              <a:rPr lang="ru-RU" dirty="0">
                <a:solidFill>
                  <a:srgbClr val="FF0000"/>
                </a:solidFill>
              </a:rPr>
              <a:t> к Родине. Чувство Родины – основное в моём творчестве»</a:t>
            </a:r>
            <a:r>
              <a:rPr lang="ru-RU" dirty="0"/>
              <a:t>, - говорил о себе Есенин.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Анализ стихотворения "Спит ковыль. Равнина дорогая…"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Какое настроение вызвало у вас это стихотворение? </a:t>
            </a:r>
            <a:endParaRPr lang="ru-RU" dirty="0" smtClean="0"/>
          </a:p>
          <a:p>
            <a:r>
              <a:rPr lang="ru-RU" dirty="0"/>
              <a:t>- Кто представляет главный образ стихотворения? </a:t>
            </a:r>
            <a:endParaRPr lang="ru-RU" dirty="0" smtClean="0"/>
          </a:p>
          <a:p>
            <a:r>
              <a:rPr lang="ru-RU" dirty="0"/>
              <a:t>Какое чувство лирического героя так широко представлено </a:t>
            </a:r>
            <a:r>
              <a:rPr lang="ru-RU" dirty="0" smtClean="0"/>
              <a:t>в стихотворении?</a:t>
            </a:r>
            <a:endParaRPr lang="ru-RU" dirty="0"/>
          </a:p>
          <a:p>
            <a:r>
              <a:rPr lang="ru-RU" dirty="0"/>
              <a:t>    Назовите образы, которые вызывают эту любовь? </a:t>
            </a:r>
            <a:endParaRPr lang="ru-RU" dirty="0" smtClean="0"/>
          </a:p>
          <a:p>
            <a:r>
              <a:rPr lang="ru-RU" dirty="0" smtClean="0"/>
              <a:t>         </a:t>
            </a:r>
            <a:r>
              <a:rPr lang="ru-RU" dirty="0"/>
              <a:t>А какие образы вызывают печаль, грусть у лирического героя? </a:t>
            </a:r>
            <a:endParaRPr lang="ru-RU" dirty="0" smtClean="0"/>
          </a:p>
          <a:p>
            <a:r>
              <a:rPr lang="ru-RU" dirty="0" smtClean="0"/>
              <a:t>   </a:t>
            </a:r>
            <a:r>
              <a:rPr lang="ru-RU" dirty="0"/>
              <a:t>Что это за новый свет, за чужая юность?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Вывод:</a:t>
            </a:r>
            <a:r>
              <a:rPr lang="ru-RU" dirty="0"/>
              <a:t> Это стихотворение – яркий пример того, как в творчестве Есенина</a:t>
            </a:r>
          </a:p>
          <a:p>
            <a:r>
              <a:rPr lang="ru-RU" dirty="0"/>
              <a:t>                   сливаются воедино две самые важные в его творчестве темы: природа, </a:t>
            </a:r>
          </a:p>
          <a:p>
            <a:r>
              <a:rPr lang="ru-RU" dirty="0"/>
              <a:t>                   родной край и любовь к Родине.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Стихотворение « Русь»(1914) является наиболее зрелы м в идейном и художественном отношении произведением поэта.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 Как отразились в стихотворении раздумья поэта о судьбе России?</a:t>
            </a:r>
          </a:p>
          <a:p>
            <a:pPr fontAlgn="base"/>
            <a:r>
              <a:rPr lang="ru-RU" dirty="0"/>
              <a:t>— Какие художественные средства использует поэт для создания образа Родины?</a:t>
            </a:r>
          </a:p>
          <a:p>
            <a:pPr fontAlgn="base"/>
            <a:r>
              <a:rPr lang="ru-RU" dirty="0"/>
              <a:t>— </a:t>
            </a:r>
            <a:r>
              <a:rPr lang="ru-RU" dirty="0" smtClean="0"/>
              <a:t>В чем </a:t>
            </a:r>
            <a:r>
              <a:rPr lang="ru-RU" dirty="0"/>
              <a:t>своеобразие композиции?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Условно эволюцию темы Родины у Есенина можно разделить на </a:t>
            </a:r>
            <a:r>
              <a:rPr lang="ru-RU" dirty="0">
                <a:solidFill>
                  <a:srgbClr val="FF0000"/>
                </a:solidFill>
              </a:rPr>
              <a:t>3 этапа</a:t>
            </a:r>
          </a:p>
          <a:p>
            <a:r>
              <a:rPr lang="ru-RU" dirty="0"/>
              <a:t>1-й. </a:t>
            </a:r>
            <a:r>
              <a:rPr lang="ru-RU" dirty="0">
                <a:solidFill>
                  <a:srgbClr val="FF0000"/>
                </a:solidFill>
              </a:rPr>
              <a:t>1914 – 1917 </a:t>
            </a:r>
            <a:r>
              <a:rPr lang="ru-RU" dirty="0"/>
              <a:t>г. – (ранние стихи)</a:t>
            </a:r>
          </a:p>
          <a:p>
            <a:r>
              <a:rPr lang="ru-RU" dirty="0"/>
              <a:t>2-й. </a:t>
            </a:r>
            <a:r>
              <a:rPr lang="ru-RU" dirty="0">
                <a:solidFill>
                  <a:srgbClr val="FF0000"/>
                </a:solidFill>
              </a:rPr>
              <a:t>1918 – 1923 </a:t>
            </a:r>
            <a:r>
              <a:rPr lang="ru-RU" dirty="0"/>
              <a:t>г. – (после революции) </a:t>
            </a:r>
          </a:p>
          <a:p>
            <a:r>
              <a:rPr lang="ru-RU" dirty="0"/>
              <a:t>3-й. </a:t>
            </a:r>
            <a:r>
              <a:rPr lang="ru-RU" dirty="0">
                <a:solidFill>
                  <a:srgbClr val="FF0000"/>
                </a:solidFill>
              </a:rPr>
              <a:t>1924 – 1925 </a:t>
            </a:r>
            <a:r>
              <a:rPr lang="ru-RU" dirty="0"/>
              <a:t>г. – (последние годы)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b="1" dirty="0"/>
              <a:t>1-й этап</a:t>
            </a:r>
            <a:r>
              <a:rPr lang="ru-RU" dirty="0"/>
              <a:t>, относящийся к </a:t>
            </a:r>
            <a:r>
              <a:rPr lang="ru-RU" b="1" dirty="0"/>
              <a:t>1914 – 1917 г</a:t>
            </a:r>
            <a:r>
              <a:rPr lang="ru-RU" dirty="0"/>
              <a:t>., характеризуется для Есенина </a:t>
            </a:r>
            <a:r>
              <a:rPr lang="ru-RU" dirty="0">
                <a:solidFill>
                  <a:srgbClr val="FF0000"/>
                </a:solidFill>
              </a:rPr>
              <a:t>гармонией земли и неба, человека и природы</a:t>
            </a:r>
            <a:r>
              <a:rPr lang="ru-RU" dirty="0"/>
              <a:t>. Родившийся и выросший в деревне, поэт с раннего детства впитал в себя дух и красоту родной природы « Родился я с песнями в травном одеяле</a:t>
            </a:r>
          </a:p>
          <a:p>
            <a:r>
              <a:rPr lang="ru-RU" dirty="0"/>
              <a:t>Зори меня вешние в радугу свивали»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 С огромной теплотой поэт создаёт образы родной природы, т.к.  это для Есенина часть Родины. Русская природа предстаёт перед нами в самых разных красках; она трогательная, всегда меняющаяся и ослепительно красива. Поэтизация деревни также становится отличительной чертой раннего Есенина. Радость, восторг и упоение красотой наполняют его стихи этого периода.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анализ стихотворения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«Гой ты, Русь моя родная».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каким настроением проникнуто стихотворение</a:t>
            </a:r>
            <a:r>
              <a:rPr lang="ru-RU" dirty="0" smtClean="0"/>
              <a:t>?</a:t>
            </a:r>
          </a:p>
          <a:p>
            <a:r>
              <a:rPr lang="ru-RU" dirty="0"/>
              <a:t>почему лирический герой сравнивает себя с захожим богомольцем? Кто они такие? </a:t>
            </a:r>
            <a:endParaRPr lang="ru-RU" dirty="0" smtClean="0"/>
          </a:p>
          <a:p>
            <a:r>
              <a:rPr lang="ru-RU" dirty="0" smtClean="0"/>
              <a:t>благодаря </a:t>
            </a:r>
            <a:r>
              <a:rPr lang="ru-RU" dirty="0"/>
              <a:t>чему в первой строфе рождается характерный образ </a:t>
            </a:r>
            <a:r>
              <a:rPr lang="ru-RU" dirty="0" smtClean="0"/>
              <a:t>избы?</a:t>
            </a:r>
          </a:p>
          <a:p>
            <a:r>
              <a:rPr lang="ru-RU" dirty="0"/>
              <a:t>пронаблюдайте, какими звуками наполнено стихотворение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какие </a:t>
            </a:r>
            <a:r>
              <a:rPr lang="ru-RU" dirty="0"/>
              <a:t>запахи передает поэт? С какими православными праздниками они связаны? Что это за праздники? 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Итак</a:t>
            </a:r>
            <a:r>
              <a:rPr lang="ru-RU" dirty="0"/>
              <a:t>, все образы стихотворения, </a:t>
            </a:r>
            <a:r>
              <a:rPr lang="ru-RU" dirty="0" err="1"/>
              <a:t>цветопись</a:t>
            </a:r>
            <a:r>
              <a:rPr lang="ru-RU" dirty="0"/>
              <a:t> и даже древнерусское слово «Русь» вместо «Россия» утверждает нерасторжимую связь времен, человека и природы. Образ крестьянской избы в ранней лирике Есенина—это олицетворение Родины, природы, родного очага, преемственности поколений, исторических традиций народа.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 смену радужному и светлому этапу раннего творчества приходит другой. </a:t>
            </a:r>
            <a:r>
              <a:rPr lang="ru-RU" b="1" dirty="0"/>
              <a:t>(1918 – 1923 г)</a:t>
            </a:r>
            <a:r>
              <a:rPr lang="ru-RU" dirty="0"/>
              <a:t>.   </a:t>
            </a:r>
          </a:p>
          <a:p>
            <a:r>
              <a:rPr lang="ru-RU" dirty="0">
                <a:solidFill>
                  <a:srgbClr val="FF0000"/>
                </a:solidFill>
              </a:rPr>
              <a:t>     Революция</a:t>
            </a:r>
            <a:r>
              <a:rPr lang="ru-RU" dirty="0"/>
              <a:t>. Разгул общественной стихии повлёк за собой разгул, разброд в жизни, в мыслях и чувствах Есенина. Изменяется тональность его стихов. В некоторых </a:t>
            </a:r>
            <a:r>
              <a:rPr lang="ru-RU" dirty="0">
                <a:solidFill>
                  <a:srgbClr val="FF0000"/>
                </a:solidFill>
              </a:rPr>
              <a:t>исчезает чистота и восторженность, появляется грубая маска.</a:t>
            </a:r>
            <a:r>
              <a:rPr lang="ru-RU" dirty="0"/>
              <a:t> Есенин, с восторгом принявший революцию, надеясь, что наступит новая, светлая жизнь, особенно для деревни, начинает разочаровываться</a:t>
            </a:r>
            <a:r>
              <a:rPr lang="ru-RU" dirty="0">
                <a:solidFill>
                  <a:srgbClr val="FF0000"/>
                </a:solidFill>
              </a:rPr>
              <a:t>. Печаль и сомнения </a:t>
            </a:r>
            <a:r>
              <a:rPr lang="ru-RU" dirty="0"/>
              <a:t>поселяются в его душе. Раскол в стране беспокоит молодого поэта. Себя он всё чаще видит там, «в Руси уходящей».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Анализ стихотворения «Я последний поэт деревни».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это стихотворение-реквием, стихотворение-прощание. Поэт чувствует, что вековая гармония природы, природного космоса и человека уходит. Приближается чуждый древнему "деревянному" миру "железный гость" и, наверное, новые певцы нового времени. Они не будут больше воспевать дощатые мостики, зеленые березки и все то, что дорого сердцу поэта в его родном краю, в храме природы.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1139</Words>
  <Application>Microsoft Office PowerPoint</Application>
  <PresentationFormat>Экран (4:3)</PresentationFormat>
  <Paragraphs>57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Тема Родины и природы в творчестве Есенина</vt:lpstr>
      <vt:lpstr>Слайд 2</vt:lpstr>
      <vt:lpstr>Слайд 3</vt:lpstr>
      <vt:lpstr>Слайд 4</vt:lpstr>
      <vt:lpstr>Слайд 5</vt:lpstr>
      <vt:lpstr>анализ стихотворения «Гой ты, Русь моя родная». </vt:lpstr>
      <vt:lpstr>Слайд 7</vt:lpstr>
      <vt:lpstr>Слайд 8</vt:lpstr>
      <vt:lpstr>Анализ стихотворения «Я последний поэт деревни».</vt:lpstr>
      <vt:lpstr>Слайд 10</vt:lpstr>
      <vt:lpstr>Слайд 11</vt:lpstr>
      <vt:lpstr>Слайд 12</vt:lpstr>
      <vt:lpstr>Слайд 13</vt:lpstr>
      <vt:lpstr> Анализ стихотворения «Русь советская»</vt:lpstr>
      <vt:lpstr>Слайд 15</vt:lpstr>
      <vt:lpstr>Слайд 16</vt:lpstr>
      <vt:lpstr>Слайд 17</vt:lpstr>
      <vt:lpstr>Слайд 18</vt:lpstr>
      <vt:lpstr>Слайд 19</vt:lpstr>
      <vt:lpstr>Анализ стихотворения "Спит ковыль. Равнина дорогая…" </vt:lpstr>
      <vt:lpstr>Слайд 21</vt:lpstr>
      <vt:lpstr>Стихотворение « Русь»(1914) является наиболее зрелы м в идейном и художественном отношении произведением поэта.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Родины и природы</dc:title>
  <dc:creator>Larisa</dc:creator>
  <cp:lastModifiedBy>Larisa</cp:lastModifiedBy>
  <cp:revision>8</cp:revision>
  <dcterms:created xsi:type="dcterms:W3CDTF">2016-01-16T18:11:18Z</dcterms:created>
  <dcterms:modified xsi:type="dcterms:W3CDTF">2016-01-25T18:03:33Z</dcterms:modified>
</cp:coreProperties>
</file>