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71" r:id="rId5"/>
    <p:sldId id="272" r:id="rId6"/>
    <p:sldId id="269" r:id="rId7"/>
    <p:sldId id="273" r:id="rId8"/>
    <p:sldId id="274" r:id="rId9"/>
    <p:sldId id="277" r:id="rId10"/>
    <p:sldId id="266" r:id="rId11"/>
    <p:sldId id="275" r:id="rId12"/>
    <p:sldId id="267" r:id="rId13"/>
    <p:sldId id="27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F02D23-16A6-40D6-BD4A-CF08B4179A84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1CB5BE-BC4D-4F46-9773-DEB2897F6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B2562-CB10-4E62-8599-B943CA0FF609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0DE7B4-E5E8-4EFE-B424-2EF20B64ED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E6EBC-A3CC-40A4-A82E-0F4C0BA99828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ECBD45-0BC3-4625-882C-F80233FFE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21AC32-A0B0-452F-8A6D-F891A6961F6B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C21E92-A3FF-4557-9E4D-6FEDBA788E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169A6A-21D1-48B9-A105-02D313F06E62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EB77B9-DE0F-4591-A6A4-C65668403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31EA0B-31C9-41B3-9829-9545F817C571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0EEFA3-173A-4A98-AD66-2B62411F6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C9E51-210F-4A83-974F-E03DFA3C6C7E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ED93C9-E919-4C45-A3F0-EAD45B5E8A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726109-136A-4A0B-8516-3DEFF3F3E38C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FB36DC-8217-44BD-8A40-1C8420086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ECFDAB-31E6-49A0-8E52-BED109EC19EB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BF5DA1-A270-428D-BE4B-801DD9C6E9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81AFF0-B916-4DE9-A66F-9F34B292A943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005B2-08B7-4371-A53B-F68BD2742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1BE9F1-FDC0-4F90-8AFD-69709C4D3BBE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F6EA8-9693-4D1B-A0C8-630EE37023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148F3A-8328-4A8E-9E4A-CAB0051E466D}" type="datetimeFigureOut">
              <a:rPr lang="ru-RU" smtClean="0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18AF335-2954-428D-A31E-5478BCD251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6072230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деятельности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методического объединения учителей естественнонаучного цикла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МОУ СОШ № 21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2014-2015 учебный год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(руководитель МО Бушмарина А.А)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учащихся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57694"/>
            <a:ext cx="3071834" cy="234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4414" y="71435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Некрасова Аня,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Коморова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«Влияние пепси-колы на желудок человека»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4500570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Кузнецова Кристина,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Харабара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Андрей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«Получение жидкости с высоким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поверхностного натяжения»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351223" cy="26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296003" cy="26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378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Ткаченко Никита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«Создание действующей модели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двигателя Стерлинга»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3056570" cy="22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3000372"/>
            <a:ext cx="3782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Кожухарь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Никита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«Наблюдение роста кристаллов»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643182"/>
            <a:ext cx="3225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работы с одаренными детьми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\Desktop\отчет мо ест.науч. цикла 2014-15\диплом Денис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2151479" cy="3472751"/>
          </a:xfrm>
          <a:prstGeom prst="rect">
            <a:avLst/>
          </a:prstGeom>
          <a:noFill/>
        </p:spPr>
      </p:pic>
      <p:pic>
        <p:nvPicPr>
          <p:cNvPr id="3075" name="Picture 3" descr="C:\Users\влад\Desktop\отчет мо ест.науч. цикла 2014-15\диплом иванов 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3470043" cy="2505371"/>
          </a:xfrm>
          <a:prstGeom prst="rect">
            <a:avLst/>
          </a:prstGeom>
          <a:noFill/>
        </p:spPr>
      </p:pic>
      <p:pic>
        <p:nvPicPr>
          <p:cNvPr id="3076" name="Picture 4" descr="C:\Users\влад\Desktop\отчет мо ест.науч. цикла 2014-15\диплом иванов гр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2342029" cy="32453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5357826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 Григорий ученик 11а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 в олимпиаде школьников по физике   «Наследники Левши»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1571612"/>
            <a:ext cx="2970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Денисенко Екатерина 8б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абсолютный победитель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первого этапа Региональной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олимпиады школьников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химии «Химоня-2015»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влад\Desktop\отчет мо ест.науч. цикла 2014-15\диплом ткач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14554"/>
            <a:ext cx="2252400" cy="3122028"/>
          </a:xfrm>
          <a:prstGeom prst="rect">
            <a:avLst/>
          </a:prstGeom>
          <a:noFill/>
        </p:spPr>
      </p:pic>
      <p:pic>
        <p:nvPicPr>
          <p:cNvPr id="3" name="Picture 5" descr="C:\Users\влад\Desktop\отчет мо ест.науч. цикла 2014-15\диплом новожи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108545" cy="2922603"/>
          </a:xfrm>
          <a:prstGeom prst="rect">
            <a:avLst/>
          </a:prstGeom>
          <a:noFill/>
        </p:spPr>
      </p:pic>
      <p:pic>
        <p:nvPicPr>
          <p:cNvPr id="4" name="Picture 6" descr="C:\Users\влад\Desktop\отчет мо ест.науч. цикла 2014-15\диплом ткаченк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2164670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46047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Ткаченко Никита,  7в класс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во Всероссийском конкурсе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«Школьный проект»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Призер муниципального этапа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Всероссийской олимпиаде школьников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физике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676" y="4214818"/>
            <a:ext cx="3422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Новожилов Влад, 7в класс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Всероссийской олимпиаде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школьников   по географии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Распространение педагогического опыта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Участие в профессиональных конкурсах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влад\Desktop\отчет мо ест.науч. цикла 2014-15\соловь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7454">
            <a:off x="6999697" y="4253138"/>
            <a:ext cx="1852989" cy="2397986"/>
          </a:xfrm>
          <a:prstGeom prst="rect">
            <a:avLst/>
          </a:prstGeom>
          <a:noFill/>
        </p:spPr>
      </p:pic>
      <p:pic>
        <p:nvPicPr>
          <p:cNvPr id="4099" name="Picture 3" descr="C:\Users\влад\Desktop\отчет мо ест.науч. цикла 2014-15\диплом бушмари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0939">
            <a:off x="4545844" y="4211611"/>
            <a:ext cx="1733241" cy="2402404"/>
          </a:xfrm>
          <a:prstGeom prst="rect">
            <a:avLst/>
          </a:prstGeom>
          <a:noFill/>
        </p:spPr>
      </p:pic>
      <p:pic>
        <p:nvPicPr>
          <p:cNvPr id="4100" name="Picture 4" descr="C:\Users\влад\Desktop\отчет мо ест.науч. цикла 2014-15\диплом буш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1844382" cy="23868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928670"/>
            <a:ext cx="1643074" cy="22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1071546"/>
            <a:ext cx="56959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 – участник  августовской конференции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выступления- «Моделирование современного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 биологии»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Публикация  урока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«Свойства и функции живого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 биосферы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714620"/>
            <a:ext cx="650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Соловьева М.О.- участник Всероссийского дистанционного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Фестиваля «Творческий урок» в номинации «Игровые занятия»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714752"/>
            <a:ext cx="7093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Бушмарина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А.А.- победитель (2 место)  Всероссийского дистанционного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Фестиваля «Творческий урок» в номинации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«Исследовательские занятия»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(3 место)  Всероссийского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педагогического фестиваля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Т-урок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cs typeface="Aharoni" pitchFamily="2" charset="-79"/>
              </a:rPr>
              <a:t>состав методического объединения </a:t>
            </a:r>
            <a:endParaRPr lang="ru-RU" sz="4000" b="1" dirty="0">
              <a:solidFill>
                <a:srgbClr val="C00000"/>
              </a:solidFill>
              <a:effectLst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Г. Н. Савченко- учитель географии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В.Н. </a:t>
            </a:r>
            <a:r>
              <a:rPr lang="ru-RU" sz="3600" dirty="0" err="1" smtClean="0">
                <a:solidFill>
                  <a:srgbClr val="C00000"/>
                </a:solidFill>
                <a:cs typeface="Aharoni" pitchFamily="2" charset="-79"/>
              </a:rPr>
              <a:t>Мовиляну</a:t>
            </a:r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- учитель химии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М.А. Егорова- учитель химии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М.О. Соловьева – учитель физики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А. А. </a:t>
            </a:r>
            <a:r>
              <a:rPr lang="ru-RU" sz="3600" dirty="0" err="1" smtClean="0">
                <a:solidFill>
                  <a:srgbClr val="C00000"/>
                </a:solidFill>
                <a:cs typeface="Aharoni" pitchFamily="2" charset="-79"/>
              </a:rPr>
              <a:t>Бушмарина</a:t>
            </a:r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 – учитель физики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Е. В. Яровая – учитель географии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И. Е. Назарова  – учитель биологии</a:t>
            </a:r>
          </a:p>
          <a:p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Т.А. </a:t>
            </a:r>
            <a:r>
              <a:rPr lang="ru-RU" sz="3600" dirty="0" err="1" smtClean="0">
                <a:solidFill>
                  <a:srgbClr val="C00000"/>
                </a:solidFill>
                <a:cs typeface="Aharoni" pitchFamily="2" charset="-79"/>
              </a:rPr>
              <a:t>Оруджева</a:t>
            </a:r>
            <a:r>
              <a:rPr lang="ru-RU" sz="3600" dirty="0" smtClean="0">
                <a:solidFill>
                  <a:srgbClr val="C00000"/>
                </a:solidFill>
                <a:cs typeface="Aharoni" pitchFamily="2" charset="-79"/>
              </a:rPr>
              <a:t>– учитель биологии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43372" y="1000108"/>
            <a:ext cx="5000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Городские легенды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Команда МОУ СОШ № 21  заняла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428868"/>
            <a:ext cx="4774413" cy="31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5" descr="квест грам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346344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428604"/>
            <a:ext cx="68835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этап Всероссийской олимпиады школьников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Победители:  по географии   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Новожилов Влад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Усцов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Морозов Сергей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11кл.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Бертуль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Кристина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по биологии   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Данильченко Настя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Литовка Настя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Старавойтов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Илья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11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Баскакова Ольга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по  химии         9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Ворожцов Павел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11.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Иванов Григорий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По физике        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Ткаченко Никита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Тимофеев Андрей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Иванов Григорий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214290"/>
            <a:ext cx="4429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конкурсе творческих работ 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Менделеевские чтения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1352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0" y="785794"/>
            <a:ext cx="4214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приняла  Кириллова Марина,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представив работу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реакции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85926"/>
            <a:ext cx="435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олимпиаду школьников по физике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«Наследники Левши»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42886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прохождения  отборочного тура были направлены уч-ся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Тимофеев Андрей                                                                          11а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Иванов Григорий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заключительном туре принял  участие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 11а класс Иванов Григорий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795" y="2786058"/>
            <a:ext cx="379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интеллектуальный марафоне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участвовали  уч-ся  8-11 классов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3857628"/>
            <a:ext cx="3581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Региональной  олимпиаде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школьников по химии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«Химоня-2015»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школу представила   ученица   8б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Денисенко  Екатерина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2891" r="12891"/>
          <a:stretch>
            <a:fillRect/>
          </a:stretch>
        </p:blipFill>
        <p:spPr bwMode="auto">
          <a:xfrm>
            <a:off x="214282" y="4501322"/>
            <a:ext cx="2332129" cy="23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240" r="12240"/>
          <a:stretch>
            <a:fillRect/>
          </a:stretch>
        </p:blipFill>
        <p:spPr bwMode="auto">
          <a:xfrm>
            <a:off x="2643174" y="4587766"/>
            <a:ext cx="2286016" cy="227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128998" y="5715016"/>
            <a:ext cx="401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городской олимпиаде по астрономии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Приняла участие  команда  10а 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Декада естественных наук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04.04.15.  Беседа «Здоровый образ жизни»  6-8е классы.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05.04.54, 17.04.15. «Своя игра» Интегрированный урок по химии и биологии 10б, 10а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А.,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Мовиляну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09.04.15. «Адаптация животных к среде обитания» 11.кл.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11.04.15. Викторина «День космонавтики» 6а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Назарова И.Е..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11.04.15 Участие в городской олимпиаде по астрономии (уч-ся 10а класса)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12.04.15. «Химический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коллейдоскоп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 8з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Мовиляну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17.04.15.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Брейн-ринг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«Занимательна ботаника» 6-е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Иванова С.В.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18.04.15. Конференция «Внимание туберкулез»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22.04.15. « Её Величество Вода» Интегрированный урок по  биология, химии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Мовиляну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В.Н.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23.04.15 «Влияние радиации на живые организмы»  интегрированный урок по физике и биологии 9а, 9б классы.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Бушмарина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А.А. Назарова И.Е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.25.04.15. Калейдоскоп знаний «По страницам анатомии»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Оруджева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26. 04.15. Путешествие по стране «Физика» 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Бушмарина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А.А.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648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Химический калейдоскоп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48" y="578645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\Desktop\отчет мо ест.науч. цикла 2014-15\IMG_8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318114" cy="2623015"/>
          </a:xfrm>
          <a:prstGeom prst="rect">
            <a:avLst/>
          </a:prstGeom>
          <a:noFill/>
        </p:spPr>
      </p:pic>
      <p:pic>
        <p:nvPicPr>
          <p:cNvPr id="5" name="Picture 5" descr="C:\Users\влад\Desktop\отчет мо ест.науч. цикла 2014-15\IMG_9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595686" cy="2397124"/>
          </a:xfrm>
          <a:prstGeom prst="rect">
            <a:avLst/>
          </a:prstGeom>
          <a:noFill/>
        </p:spPr>
      </p:pic>
      <p:pic>
        <p:nvPicPr>
          <p:cNvPr id="8" name="Picture 4" descr="C:\Users\влад\Desktop\отчет мо ест.науч. цикла 2014-15\IMG_9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810000" cy="2540000"/>
          </a:xfrm>
          <a:prstGeom prst="rect">
            <a:avLst/>
          </a:prstGeom>
          <a:noFill/>
        </p:spPr>
      </p:pic>
      <p:pic>
        <p:nvPicPr>
          <p:cNvPr id="9" name="Picture 3" descr="C:\Users\влад\Desktop\отчет мо ест.науч. цикла 2014-15\IMG_8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928670"/>
            <a:ext cx="38100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14290"/>
            <a:ext cx="366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81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81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81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143380"/>
            <a:ext cx="381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 «Внимание туберкулез»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507</TotalTime>
  <Words>680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состав методического объединения </vt:lpstr>
      <vt:lpstr>ВНЕКЛАССНАЯ РАБОТА</vt:lpstr>
      <vt:lpstr>Слайд 4</vt:lpstr>
      <vt:lpstr>Слайд 5</vt:lpstr>
      <vt:lpstr>Декада естественных наук</vt:lpstr>
      <vt:lpstr>Слайд 7</vt:lpstr>
      <vt:lpstr>Слайд 8</vt:lpstr>
      <vt:lpstr>Конференция «Внимание туберкулез»</vt:lpstr>
      <vt:lpstr>Исследовательская работа учащихся</vt:lpstr>
      <vt:lpstr>Слайд 11</vt:lpstr>
      <vt:lpstr>Результат работы с одаренными детьми достижения учащихся</vt:lpstr>
      <vt:lpstr>Слайд 13</vt:lpstr>
      <vt:lpstr>Распространение педагогического опыта Участие в профессиональных конкурсах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школа</cp:lastModifiedBy>
  <cp:revision>60</cp:revision>
  <dcterms:created xsi:type="dcterms:W3CDTF">2015-05-30T16:47:29Z</dcterms:created>
  <dcterms:modified xsi:type="dcterms:W3CDTF">2015-12-24T16:57:36Z</dcterms:modified>
</cp:coreProperties>
</file>