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90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3542C-F13C-433F-AB54-BDFD23B2B26F}" type="datetimeFigureOut">
              <a:rPr lang="ru-RU" smtClean="0"/>
              <a:t>20.12.2015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9632A-9B79-444D-BD52-F78349D400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138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3542C-F13C-433F-AB54-BDFD23B2B26F}" type="datetimeFigureOut">
              <a:rPr lang="ru-RU" smtClean="0"/>
              <a:t>20.12.2015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9632A-9B79-444D-BD52-F78349D400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1346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3542C-F13C-433F-AB54-BDFD23B2B26F}" type="datetimeFigureOut">
              <a:rPr lang="ru-RU" smtClean="0"/>
              <a:t>20.12.2015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9632A-9B79-444D-BD52-F78349D400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080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3542C-F13C-433F-AB54-BDFD23B2B26F}" type="datetimeFigureOut">
              <a:rPr lang="ru-RU" smtClean="0"/>
              <a:t>20.12.2015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9632A-9B79-444D-BD52-F78349D400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3468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3542C-F13C-433F-AB54-BDFD23B2B26F}" type="datetimeFigureOut">
              <a:rPr lang="ru-RU" smtClean="0"/>
              <a:t>20.12.2015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9632A-9B79-444D-BD52-F78349D400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4703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3542C-F13C-433F-AB54-BDFD23B2B26F}" type="datetimeFigureOut">
              <a:rPr lang="ru-RU" smtClean="0"/>
              <a:t>20.12.2015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9632A-9B79-444D-BD52-F78349D400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8061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3542C-F13C-433F-AB54-BDFD23B2B26F}" type="datetimeFigureOut">
              <a:rPr lang="ru-RU" smtClean="0"/>
              <a:t>20.12.2015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9632A-9B79-444D-BD52-F78349D400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9418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3542C-F13C-433F-AB54-BDFD23B2B26F}" type="datetimeFigureOut">
              <a:rPr lang="ru-RU" smtClean="0"/>
              <a:t>20.12.2015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9632A-9B79-444D-BD52-F78349D400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7839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3542C-F13C-433F-AB54-BDFD23B2B26F}" type="datetimeFigureOut">
              <a:rPr lang="ru-RU" smtClean="0"/>
              <a:t>20.12.2015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9632A-9B79-444D-BD52-F78349D400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6929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3542C-F13C-433F-AB54-BDFD23B2B26F}" type="datetimeFigureOut">
              <a:rPr lang="ru-RU" smtClean="0"/>
              <a:t>20.12.2015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9632A-9B79-444D-BD52-F78349D400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9094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3542C-F13C-433F-AB54-BDFD23B2B26F}" type="datetimeFigureOut">
              <a:rPr lang="ru-RU" smtClean="0"/>
              <a:t>20.12.2015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9632A-9B79-444D-BD52-F78349D400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0372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C3542C-F13C-433F-AB54-BDFD23B2B26F}" type="datetimeFigureOut">
              <a:rPr lang="ru-RU" smtClean="0"/>
              <a:t>20.12.2015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49632A-9B79-444D-BD52-F78349D400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2191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gif"/><Relationship Id="rId2" Type="http://schemas.openxmlformats.org/officeDocument/2006/relationships/image" Target="../media/image22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gif"/><Relationship Id="rId4" Type="http://schemas.openxmlformats.org/officeDocument/2006/relationships/image" Target="../media/image24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hyperlink" Target="file:///G:\&#1088;&#1072;&#1073;&#1086;&#1090;&#1072;%20&#1074;%20&#1082;&#1083;&#1072;&#1089;&#1089;&#1077;\&#1075;&#1077;&#1086;&#1084;&#1077;&#1090;&#1088;&#1080;&#1103;8\&#1087;&#1080;&#1092;&#1072;&#1075;&#1086;&#1088;.pptx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Bookman Old Style" panose="02050604050505020204" pitchFamily="18" charset="0"/>
              </a:rPr>
              <a:t>Задачи на готовых чертежах</a:t>
            </a:r>
            <a:br>
              <a:rPr lang="ru-RU" dirty="0" smtClean="0">
                <a:latin typeface="Bookman Old Style" panose="02050604050505020204" pitchFamily="18" charset="0"/>
              </a:rPr>
            </a:br>
            <a:r>
              <a:rPr lang="ru-RU" dirty="0" smtClean="0">
                <a:latin typeface="Bookman Old Style" panose="02050604050505020204" pitchFamily="18" charset="0"/>
              </a:rPr>
              <a:t>Тема: площадь</a:t>
            </a:r>
            <a:endParaRPr lang="ru-RU" dirty="0">
              <a:latin typeface="Bookman Old Style" panose="020506040505050202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8770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Bookman Old Style" panose="02050604050505020204" pitchFamily="18" charset="0"/>
              </a:rPr>
              <a:t>Задача 9</a:t>
            </a:r>
            <a:endParaRPr lang="ru-RU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556792"/>
            <a:ext cx="4457774" cy="30233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5085184"/>
            <a:ext cx="2278668" cy="4695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04791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5" descr="http://85.142.162.119/os11/docs/AC437B34557F88EA4115D2F374B0A07B/questions/E14.B3.08(copy1)/xs3qstsrc743EFAB04825B05B4A04352188FEEE2F_1_1384268883.gi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88640"/>
            <a:ext cx="3764714" cy="2952328"/>
          </a:xfrm>
          <a:prstGeom prst="rect">
            <a:avLst/>
          </a:prstGeom>
          <a:noFill/>
        </p:spPr>
      </p:pic>
      <p:pic>
        <p:nvPicPr>
          <p:cNvPr id="5" name="Picture 2" descr="undefine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260648"/>
            <a:ext cx="3069624" cy="3053554"/>
          </a:xfrm>
          <a:prstGeom prst="rect">
            <a:avLst/>
          </a:prstGeom>
          <a:noFill/>
        </p:spPr>
      </p:pic>
      <p:pic>
        <p:nvPicPr>
          <p:cNvPr id="6" name="Picture 6" descr="undefine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99592" y="3068960"/>
            <a:ext cx="2664296" cy="3484082"/>
          </a:xfrm>
          <a:prstGeom prst="rect">
            <a:avLst/>
          </a:prstGeom>
          <a:noFill/>
        </p:spPr>
      </p:pic>
      <p:pic>
        <p:nvPicPr>
          <p:cNvPr id="7" name="Picture 4" descr="undefined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83968" y="3501266"/>
            <a:ext cx="4264251" cy="261947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48253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Bookman Old Style" panose="02050604050505020204" pitchFamily="18" charset="0"/>
              </a:rPr>
              <a:t>Задача </a:t>
            </a:r>
            <a:r>
              <a:rPr lang="ru-RU" dirty="0" smtClean="0">
                <a:latin typeface="Bookman Old Style" panose="02050604050505020204" pitchFamily="18" charset="0"/>
              </a:rPr>
              <a:t>1</a:t>
            </a: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1412775"/>
            <a:ext cx="3816424" cy="42826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5301208"/>
            <a:ext cx="2281037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756138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Bookman Old Style" panose="02050604050505020204" pitchFamily="18" charset="0"/>
              </a:rPr>
              <a:t>Задача </a:t>
            </a:r>
            <a:r>
              <a:rPr lang="ru-RU" dirty="0" smtClean="0">
                <a:latin typeface="Bookman Old Style" panose="02050604050505020204" pitchFamily="18" charset="0"/>
              </a:rPr>
              <a:t>2</a:t>
            </a:r>
            <a:endParaRPr lang="ru-RU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772816"/>
            <a:ext cx="6533452" cy="2736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4869160"/>
            <a:ext cx="2401161" cy="573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393799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Bookman Old Style" panose="02050604050505020204" pitchFamily="18" charset="0"/>
              </a:rPr>
              <a:t>Задача </a:t>
            </a:r>
            <a:r>
              <a:rPr lang="ru-RU" dirty="0" smtClean="0">
                <a:latin typeface="Bookman Old Style" panose="02050604050505020204" pitchFamily="18" charset="0"/>
              </a:rPr>
              <a:t>3</a:t>
            </a:r>
            <a:endParaRPr lang="ru-RU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484784"/>
            <a:ext cx="6624736" cy="2955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4581128"/>
            <a:ext cx="2702435" cy="6459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621614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Bookman Old Style" panose="02050604050505020204" pitchFamily="18" charset="0"/>
                <a:hlinkClick r:id="rId2" action="ppaction://hlinkpres?slideindex=1&amp;slidetitle="/>
              </a:rPr>
              <a:t>Задача </a:t>
            </a:r>
            <a:r>
              <a:rPr lang="ru-RU" dirty="0" smtClean="0">
                <a:latin typeface="Bookman Old Style" panose="02050604050505020204" pitchFamily="18" charset="0"/>
                <a:hlinkClick r:id="rId2" action="ppaction://hlinkpres?slideindex=1&amp;slidetitle="/>
              </a:rPr>
              <a:t>4</a:t>
            </a:r>
            <a:endParaRPr lang="ru-RU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268760"/>
            <a:ext cx="5328592" cy="45626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5805264"/>
            <a:ext cx="5124545" cy="5114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814784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Bookman Old Style" panose="02050604050505020204" pitchFamily="18" charset="0"/>
              </a:rPr>
              <a:t>Задача 1</a:t>
            </a:r>
            <a:endParaRPr lang="ru-RU" dirty="0">
              <a:latin typeface="Bookman Old Style" panose="02050604050505020204" pitchFamily="18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556792"/>
            <a:ext cx="4320480" cy="259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5085182"/>
            <a:ext cx="4392488" cy="373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5057395"/>
            <a:ext cx="1656184" cy="3237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25192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Bookman Old Style" panose="02050604050505020204" pitchFamily="18" charset="0"/>
              </a:rPr>
              <a:t>Задача 2</a:t>
            </a:r>
            <a:endParaRPr lang="ru-RU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5" y="1844824"/>
            <a:ext cx="4858239" cy="2376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5" y="4977171"/>
            <a:ext cx="3744417" cy="434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5050551"/>
            <a:ext cx="2088232" cy="411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67840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Bookman Old Style" panose="02050604050505020204" pitchFamily="18" charset="0"/>
              </a:rPr>
              <a:t>Задача 3</a:t>
            </a:r>
            <a:endParaRPr lang="ru-RU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1628800"/>
            <a:ext cx="2393797" cy="2657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4703854"/>
            <a:ext cx="2329979" cy="4746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01956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Bookman Old Style" panose="02050604050505020204" pitchFamily="18" charset="0"/>
              </a:rPr>
              <a:t>Задача 4</a:t>
            </a:r>
            <a:endParaRPr lang="ru-RU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556792"/>
            <a:ext cx="4435179" cy="2430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4695979"/>
            <a:ext cx="2520280" cy="513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2132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Bookman Old Style" panose="02050604050505020204" pitchFamily="18" charset="0"/>
              </a:rPr>
              <a:t>Задача 5</a:t>
            </a:r>
            <a:endParaRPr lang="ru-RU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1340768"/>
            <a:ext cx="4083512" cy="324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4905164"/>
            <a:ext cx="2474449" cy="504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79450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Bookman Old Style" panose="02050604050505020204" pitchFamily="18" charset="0"/>
              </a:rPr>
              <a:t>Задача 6</a:t>
            </a:r>
            <a:endParaRPr lang="ru-RU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1340768"/>
            <a:ext cx="3719662" cy="37151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2109151"/>
            <a:ext cx="1224136" cy="583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5260874"/>
            <a:ext cx="1867486" cy="380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84387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Bookman Old Style" panose="02050604050505020204" pitchFamily="18" charset="0"/>
              </a:rPr>
              <a:t>Задача 7</a:t>
            </a:r>
            <a:endParaRPr lang="ru-RU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628800"/>
            <a:ext cx="4891222" cy="30400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5373216"/>
            <a:ext cx="3139375" cy="36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5373215"/>
            <a:ext cx="1800200" cy="3153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71110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Bookman Old Style" panose="02050604050505020204" pitchFamily="18" charset="0"/>
              </a:rPr>
              <a:t>Задача 8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0775" y="1844824"/>
            <a:ext cx="4647442" cy="2541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1" y="4797152"/>
            <a:ext cx="6809809" cy="36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5265204"/>
            <a:ext cx="2415760" cy="36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6180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30</Words>
  <Application>Microsoft Office PowerPoint</Application>
  <PresentationFormat>Экран (4:3)</PresentationFormat>
  <Paragraphs>14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Задачи на готовых чертежах Тема: площадь</vt:lpstr>
      <vt:lpstr>Задача 1</vt:lpstr>
      <vt:lpstr>Задача 2</vt:lpstr>
      <vt:lpstr>Задача 3</vt:lpstr>
      <vt:lpstr>Задача 4</vt:lpstr>
      <vt:lpstr>Задача 5</vt:lpstr>
      <vt:lpstr>Задача 6</vt:lpstr>
      <vt:lpstr>Задача 7</vt:lpstr>
      <vt:lpstr>Задача 8</vt:lpstr>
      <vt:lpstr>Задача 9</vt:lpstr>
      <vt:lpstr>Презентация PowerPoint</vt:lpstr>
      <vt:lpstr>Задача 1</vt:lpstr>
      <vt:lpstr>Задача 2</vt:lpstr>
      <vt:lpstr>Задача 3</vt:lpstr>
      <vt:lpstr>Задача 4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Задачи на готовых чертежах Тема: площадь</dc:title>
  <dc:creator>Дина</dc:creator>
  <cp:lastModifiedBy>Дина</cp:lastModifiedBy>
  <cp:revision>5</cp:revision>
  <dcterms:created xsi:type="dcterms:W3CDTF">2015-12-16T19:45:13Z</dcterms:created>
  <dcterms:modified xsi:type="dcterms:W3CDTF">2015-12-19T22:26:00Z</dcterms:modified>
</cp:coreProperties>
</file>