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60"/>
  </p:normalViewPr>
  <p:slideViewPr>
    <p:cSldViewPr>
      <p:cViewPr>
        <p:scale>
          <a:sx n="68" d="100"/>
          <a:sy n="68" d="100"/>
        </p:scale>
        <p:origin x="-47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E7A60-2B10-4A8E-B761-D1300C5EB34C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B56C0F05-3785-4A6E-8B11-6087BE71CD71}">
      <dgm:prSet phldrT="[Текст]" custT="1"/>
      <dgm:spPr/>
      <dgm:t>
        <a:bodyPr/>
        <a:lstStyle/>
        <a:p>
          <a:r>
            <a:rPr lang="ru-RU" sz="2400" dirty="0" smtClean="0"/>
            <a:t>«открытие» детьми нового знания. </a:t>
          </a:r>
          <a:endParaRPr lang="ru-RU" sz="2400" dirty="0"/>
        </a:p>
      </dgm:t>
    </dgm:pt>
    <dgm:pt modelId="{7B21248D-E13E-4CB1-8C84-2D4AB4AD035D}" type="parTrans" cxnId="{1DDE91C3-9F93-4DD5-9CEB-E06BA43FCEBE}">
      <dgm:prSet/>
      <dgm:spPr/>
      <dgm:t>
        <a:bodyPr/>
        <a:lstStyle/>
        <a:p>
          <a:endParaRPr lang="ru-RU"/>
        </a:p>
      </dgm:t>
    </dgm:pt>
    <dgm:pt modelId="{EE213033-5ACB-49EE-9CB5-A4D1EAD640B2}" type="sibTrans" cxnId="{1DDE91C3-9F93-4DD5-9CEB-E06BA43FCEBE}">
      <dgm:prSet/>
      <dgm:spPr/>
      <dgm:t>
        <a:bodyPr/>
        <a:lstStyle/>
        <a:p>
          <a:endParaRPr lang="ru-RU"/>
        </a:p>
      </dgm:t>
    </dgm:pt>
    <dgm:pt modelId="{BA34C928-9A30-49AB-9FE9-A50D4EF8D7BC}">
      <dgm:prSet phldrT="[Текст]" custT="1"/>
      <dgm:spPr/>
      <dgm:t>
        <a:bodyPr/>
        <a:lstStyle/>
        <a:p>
          <a:r>
            <a:rPr lang="ru-RU" sz="2400" dirty="0" smtClean="0"/>
            <a:t>актуализация знаний</a:t>
          </a:r>
          <a:endParaRPr lang="ru-RU" sz="2400" dirty="0"/>
        </a:p>
      </dgm:t>
    </dgm:pt>
    <dgm:pt modelId="{485E02B1-3711-4BEE-89C3-5A2AE4DF849B}" type="parTrans" cxnId="{D36F4B53-9A0D-4C87-954D-164E3CD6075D}">
      <dgm:prSet/>
      <dgm:spPr/>
      <dgm:t>
        <a:bodyPr/>
        <a:lstStyle/>
        <a:p>
          <a:endParaRPr lang="ru-RU"/>
        </a:p>
      </dgm:t>
    </dgm:pt>
    <dgm:pt modelId="{BCBFDDB2-5489-4092-9430-1ADD0B7857A5}" type="sibTrans" cxnId="{D36F4B53-9A0D-4C87-954D-164E3CD6075D}">
      <dgm:prSet/>
      <dgm:spPr/>
      <dgm:t>
        <a:bodyPr/>
        <a:lstStyle/>
        <a:p>
          <a:endParaRPr lang="ru-RU"/>
        </a:p>
      </dgm:t>
    </dgm:pt>
    <dgm:pt modelId="{459D17C8-C251-48C0-89A7-DE31DCBE5C70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постановка проблемы</a:t>
          </a:r>
          <a:endParaRPr lang="ru-RU" dirty="0"/>
        </a:p>
      </dgm:t>
    </dgm:pt>
    <dgm:pt modelId="{B6369784-DC73-4332-A778-99BD22CFC40C}" type="sibTrans" cxnId="{48EA2410-A8EC-44A0-8561-D12F25BEDC52}">
      <dgm:prSet/>
      <dgm:spPr/>
      <dgm:t>
        <a:bodyPr/>
        <a:lstStyle/>
        <a:p>
          <a:endParaRPr lang="ru-RU"/>
        </a:p>
      </dgm:t>
    </dgm:pt>
    <dgm:pt modelId="{C513E3D5-7A0A-4CA4-BBAE-5B1BB5064191}" type="parTrans" cxnId="{48EA2410-A8EC-44A0-8561-D12F25BEDC52}">
      <dgm:prSet/>
      <dgm:spPr/>
      <dgm:t>
        <a:bodyPr/>
        <a:lstStyle/>
        <a:p>
          <a:endParaRPr lang="ru-RU"/>
        </a:p>
      </dgm:t>
    </dgm:pt>
    <dgm:pt modelId="{5127580D-5789-499D-9BFC-9D7AD0342B1A}" type="pres">
      <dgm:prSet presAssocID="{09EE7A60-2B10-4A8E-B761-D1300C5EB3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054DD4C-0352-4574-90FF-34A8A1B44944}" type="pres">
      <dgm:prSet presAssocID="{B56C0F05-3785-4A6E-8B11-6087BE71CD71}" presName="gear1" presStyleLbl="node1" presStyleIdx="0" presStyleCnt="3" custScaleX="130341" custLinFactNeighborX="46985" custLinFactNeighborY="-145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34BD4-BEE0-4ABC-A63B-A4FFB6E9A5E0}" type="pres">
      <dgm:prSet presAssocID="{B56C0F05-3785-4A6E-8B11-6087BE71CD71}" presName="gear1srcNode" presStyleLbl="node1" presStyleIdx="0" presStyleCnt="3"/>
      <dgm:spPr/>
    </dgm:pt>
    <dgm:pt modelId="{C73F26D8-6830-4A33-8535-739D878D52BF}" type="pres">
      <dgm:prSet presAssocID="{B56C0F05-3785-4A6E-8B11-6087BE71CD71}" presName="gear1dstNode" presStyleLbl="node1" presStyleIdx="0" presStyleCnt="3"/>
      <dgm:spPr/>
    </dgm:pt>
    <dgm:pt modelId="{987D60E0-958F-4DE7-B68A-1D6FB356FADF}" type="pres">
      <dgm:prSet presAssocID="{459D17C8-C251-48C0-89A7-DE31DCBE5C70}" presName="gear2" presStyleLbl="node1" presStyleIdx="1" presStyleCnt="3" custScaleX="173102" custScaleY="183159" custLinFactNeighborX="-60340" custLinFactNeighborY="21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D309-501A-42AA-A8BE-05F5DDD200EB}" type="pres">
      <dgm:prSet presAssocID="{459D17C8-C251-48C0-89A7-DE31DCBE5C70}" presName="gear2srcNode" presStyleLbl="node1" presStyleIdx="1" presStyleCnt="3"/>
      <dgm:spPr/>
    </dgm:pt>
    <dgm:pt modelId="{1207392C-C7FF-4D96-A47A-7E3FA7C80453}" type="pres">
      <dgm:prSet presAssocID="{459D17C8-C251-48C0-89A7-DE31DCBE5C70}" presName="gear2dstNode" presStyleLbl="node1" presStyleIdx="1" presStyleCnt="3"/>
      <dgm:spPr/>
    </dgm:pt>
    <dgm:pt modelId="{4AE72724-4227-428A-8F37-EC9CC289D41B}" type="pres">
      <dgm:prSet presAssocID="{BA34C928-9A30-49AB-9FE9-A50D4EF8D7BC}" presName="gear3" presStyleLbl="node1" presStyleIdx="2" presStyleCnt="3" custScaleX="190657" custScaleY="185390" custLinFactNeighborX="10114" custLinFactNeighborY="-19495"/>
      <dgm:spPr/>
      <dgm:t>
        <a:bodyPr/>
        <a:lstStyle/>
        <a:p>
          <a:endParaRPr lang="ru-RU"/>
        </a:p>
      </dgm:t>
    </dgm:pt>
    <dgm:pt modelId="{4521B88C-69D2-4A9B-9368-A36C66652C9A}" type="pres">
      <dgm:prSet presAssocID="{BA34C928-9A30-49AB-9FE9-A50D4EF8D7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F8314-F730-406E-A596-E4909225720D}" type="pres">
      <dgm:prSet presAssocID="{BA34C928-9A30-49AB-9FE9-A50D4EF8D7BC}" presName="gear3srcNode" presStyleLbl="node1" presStyleIdx="2" presStyleCnt="3"/>
      <dgm:spPr/>
    </dgm:pt>
    <dgm:pt modelId="{D6EB78CD-4601-44FB-85E9-784ADCAA5D5C}" type="pres">
      <dgm:prSet presAssocID="{BA34C928-9A30-49AB-9FE9-A50D4EF8D7BC}" presName="gear3dstNode" presStyleLbl="node1" presStyleIdx="2" presStyleCnt="3"/>
      <dgm:spPr/>
    </dgm:pt>
    <dgm:pt modelId="{B5DA7EC8-ECB5-4AAF-8AFB-C277AE8388E3}" type="pres">
      <dgm:prSet presAssocID="{EE213033-5ACB-49EE-9CB5-A4D1EAD640B2}" presName="connector1" presStyleLbl="sibTrans2D1" presStyleIdx="0" presStyleCnt="3" custLinFactNeighborX="30815" custLinFactNeighborY="-27916"/>
      <dgm:spPr/>
    </dgm:pt>
    <dgm:pt modelId="{8931CC64-9044-4054-AB59-6C79ABDD41FD}" type="pres">
      <dgm:prSet presAssocID="{B6369784-DC73-4332-A778-99BD22CFC40C}" presName="connector2" presStyleLbl="sibTrans2D1" presStyleIdx="1" presStyleCnt="3" custLinFactNeighborX="30904" custLinFactNeighborY="-31473"/>
      <dgm:spPr/>
    </dgm:pt>
    <dgm:pt modelId="{619ED514-22B5-410A-A326-2DC769218168}" type="pres">
      <dgm:prSet presAssocID="{BCBFDDB2-5489-4092-9430-1ADD0B7857A5}" presName="connector3" presStyleLbl="sibTrans2D1" presStyleIdx="2" presStyleCnt="3"/>
      <dgm:spPr/>
    </dgm:pt>
  </dgm:ptLst>
  <dgm:cxnLst>
    <dgm:cxn modelId="{1DDE91C3-9F93-4DD5-9CEB-E06BA43FCEBE}" srcId="{09EE7A60-2B10-4A8E-B761-D1300C5EB34C}" destId="{B56C0F05-3785-4A6E-8B11-6087BE71CD71}" srcOrd="0" destOrd="0" parTransId="{7B21248D-E13E-4CB1-8C84-2D4AB4AD035D}" sibTransId="{EE213033-5ACB-49EE-9CB5-A4D1EAD640B2}"/>
    <dgm:cxn modelId="{D36F4B53-9A0D-4C87-954D-164E3CD6075D}" srcId="{09EE7A60-2B10-4A8E-B761-D1300C5EB34C}" destId="{BA34C928-9A30-49AB-9FE9-A50D4EF8D7BC}" srcOrd="2" destOrd="0" parTransId="{485E02B1-3711-4BEE-89C3-5A2AE4DF849B}" sibTransId="{BCBFDDB2-5489-4092-9430-1ADD0B7857A5}"/>
    <dgm:cxn modelId="{002DB68B-17D0-4570-8E15-AE612F229379}" type="presOf" srcId="{BA34C928-9A30-49AB-9FE9-A50D4EF8D7BC}" destId="{4AE72724-4227-428A-8F37-EC9CC289D41B}" srcOrd="0" destOrd="0" presId="urn:microsoft.com/office/officeart/2005/8/layout/gear1"/>
    <dgm:cxn modelId="{E75948FA-5207-431B-A3E2-E94A252CF3BE}" type="presOf" srcId="{09EE7A60-2B10-4A8E-B761-D1300C5EB34C}" destId="{5127580D-5789-499D-9BFC-9D7AD0342B1A}" srcOrd="0" destOrd="0" presId="urn:microsoft.com/office/officeart/2005/8/layout/gear1"/>
    <dgm:cxn modelId="{43EF819B-1BD5-4B8D-8412-4F41F5D64366}" type="presOf" srcId="{B6369784-DC73-4332-A778-99BD22CFC40C}" destId="{8931CC64-9044-4054-AB59-6C79ABDD41FD}" srcOrd="0" destOrd="0" presId="urn:microsoft.com/office/officeart/2005/8/layout/gear1"/>
    <dgm:cxn modelId="{9F4EF840-4876-4803-9AF9-D705EEF26216}" type="presOf" srcId="{459D17C8-C251-48C0-89A7-DE31DCBE5C70}" destId="{987D60E0-958F-4DE7-B68A-1D6FB356FADF}" srcOrd="0" destOrd="0" presId="urn:microsoft.com/office/officeart/2005/8/layout/gear1"/>
    <dgm:cxn modelId="{F72287B1-3508-4EAF-A6F2-5238D26C3DD9}" type="presOf" srcId="{459D17C8-C251-48C0-89A7-DE31DCBE5C70}" destId="{54A2D309-501A-42AA-A8BE-05F5DDD200EB}" srcOrd="1" destOrd="0" presId="urn:microsoft.com/office/officeart/2005/8/layout/gear1"/>
    <dgm:cxn modelId="{51C51BF6-DD9C-495E-B337-84DEFE396E34}" type="presOf" srcId="{BCBFDDB2-5489-4092-9430-1ADD0B7857A5}" destId="{619ED514-22B5-410A-A326-2DC769218168}" srcOrd="0" destOrd="0" presId="urn:microsoft.com/office/officeart/2005/8/layout/gear1"/>
    <dgm:cxn modelId="{151D3251-E2E1-40EE-889A-8FEB67EDEDE2}" type="presOf" srcId="{BA34C928-9A30-49AB-9FE9-A50D4EF8D7BC}" destId="{4521B88C-69D2-4A9B-9368-A36C66652C9A}" srcOrd="1" destOrd="0" presId="urn:microsoft.com/office/officeart/2005/8/layout/gear1"/>
    <dgm:cxn modelId="{4767DFD5-8E84-4799-8F2B-8463202A18DD}" type="presOf" srcId="{B56C0F05-3785-4A6E-8B11-6087BE71CD71}" destId="{6054DD4C-0352-4574-90FF-34A8A1B44944}" srcOrd="0" destOrd="0" presId="urn:microsoft.com/office/officeart/2005/8/layout/gear1"/>
    <dgm:cxn modelId="{42C48EDF-F0D4-4E07-A4F7-C5A035C75A7C}" type="presOf" srcId="{B56C0F05-3785-4A6E-8B11-6087BE71CD71}" destId="{C73F26D8-6830-4A33-8535-739D878D52BF}" srcOrd="2" destOrd="0" presId="urn:microsoft.com/office/officeart/2005/8/layout/gear1"/>
    <dgm:cxn modelId="{BEDCC22A-1381-4A4F-B61A-A73BF9F1C9D4}" type="presOf" srcId="{459D17C8-C251-48C0-89A7-DE31DCBE5C70}" destId="{1207392C-C7FF-4D96-A47A-7E3FA7C80453}" srcOrd="2" destOrd="0" presId="urn:microsoft.com/office/officeart/2005/8/layout/gear1"/>
    <dgm:cxn modelId="{48EA2410-A8EC-44A0-8561-D12F25BEDC52}" srcId="{09EE7A60-2B10-4A8E-B761-D1300C5EB34C}" destId="{459D17C8-C251-48C0-89A7-DE31DCBE5C70}" srcOrd="1" destOrd="0" parTransId="{C513E3D5-7A0A-4CA4-BBAE-5B1BB5064191}" sibTransId="{B6369784-DC73-4332-A778-99BD22CFC40C}"/>
    <dgm:cxn modelId="{D36565A1-C7F3-4450-9D7E-E188DEBEA36A}" type="presOf" srcId="{EE213033-5ACB-49EE-9CB5-A4D1EAD640B2}" destId="{B5DA7EC8-ECB5-4AAF-8AFB-C277AE8388E3}" srcOrd="0" destOrd="0" presId="urn:microsoft.com/office/officeart/2005/8/layout/gear1"/>
    <dgm:cxn modelId="{E35A3A31-5D10-4161-BF84-411609F3A732}" type="presOf" srcId="{BA34C928-9A30-49AB-9FE9-A50D4EF8D7BC}" destId="{BA7F8314-F730-406E-A596-E4909225720D}" srcOrd="2" destOrd="0" presId="urn:microsoft.com/office/officeart/2005/8/layout/gear1"/>
    <dgm:cxn modelId="{3237E442-71A8-4B66-9052-58C79B298550}" type="presOf" srcId="{B56C0F05-3785-4A6E-8B11-6087BE71CD71}" destId="{C5834BD4-BEE0-4ABC-A63B-A4FFB6E9A5E0}" srcOrd="1" destOrd="0" presId="urn:microsoft.com/office/officeart/2005/8/layout/gear1"/>
    <dgm:cxn modelId="{CCB680F3-AFD2-46B4-90B6-4A00E46DBF41}" type="presOf" srcId="{BA34C928-9A30-49AB-9FE9-A50D4EF8D7BC}" destId="{D6EB78CD-4601-44FB-85E9-784ADCAA5D5C}" srcOrd="3" destOrd="0" presId="urn:microsoft.com/office/officeart/2005/8/layout/gear1"/>
    <dgm:cxn modelId="{93678202-436B-444D-B560-1331511C5BA9}" type="presParOf" srcId="{5127580D-5789-499D-9BFC-9D7AD0342B1A}" destId="{6054DD4C-0352-4574-90FF-34A8A1B44944}" srcOrd="0" destOrd="0" presId="urn:microsoft.com/office/officeart/2005/8/layout/gear1"/>
    <dgm:cxn modelId="{B265BF9C-AEA5-4A9E-A577-C1F4891410FD}" type="presParOf" srcId="{5127580D-5789-499D-9BFC-9D7AD0342B1A}" destId="{C5834BD4-BEE0-4ABC-A63B-A4FFB6E9A5E0}" srcOrd="1" destOrd="0" presId="urn:microsoft.com/office/officeart/2005/8/layout/gear1"/>
    <dgm:cxn modelId="{8D9940E7-98A4-4C2D-8F09-A454B32E3E2B}" type="presParOf" srcId="{5127580D-5789-499D-9BFC-9D7AD0342B1A}" destId="{C73F26D8-6830-4A33-8535-739D878D52BF}" srcOrd="2" destOrd="0" presId="urn:microsoft.com/office/officeart/2005/8/layout/gear1"/>
    <dgm:cxn modelId="{2D53697F-610B-4D91-BAE6-C2EDB8948090}" type="presParOf" srcId="{5127580D-5789-499D-9BFC-9D7AD0342B1A}" destId="{987D60E0-958F-4DE7-B68A-1D6FB356FADF}" srcOrd="3" destOrd="0" presId="urn:microsoft.com/office/officeart/2005/8/layout/gear1"/>
    <dgm:cxn modelId="{B0E73855-0571-45AD-84BE-06A603113797}" type="presParOf" srcId="{5127580D-5789-499D-9BFC-9D7AD0342B1A}" destId="{54A2D309-501A-42AA-A8BE-05F5DDD200EB}" srcOrd="4" destOrd="0" presId="urn:microsoft.com/office/officeart/2005/8/layout/gear1"/>
    <dgm:cxn modelId="{29D0B135-A08B-427E-9F54-C834D2FDA3E9}" type="presParOf" srcId="{5127580D-5789-499D-9BFC-9D7AD0342B1A}" destId="{1207392C-C7FF-4D96-A47A-7E3FA7C80453}" srcOrd="5" destOrd="0" presId="urn:microsoft.com/office/officeart/2005/8/layout/gear1"/>
    <dgm:cxn modelId="{DF766F9A-EBF5-42F1-AEF1-07C139E0DABB}" type="presParOf" srcId="{5127580D-5789-499D-9BFC-9D7AD0342B1A}" destId="{4AE72724-4227-428A-8F37-EC9CC289D41B}" srcOrd="6" destOrd="0" presId="urn:microsoft.com/office/officeart/2005/8/layout/gear1"/>
    <dgm:cxn modelId="{A92A425D-C972-4C7E-904C-1DF89775B54C}" type="presParOf" srcId="{5127580D-5789-499D-9BFC-9D7AD0342B1A}" destId="{4521B88C-69D2-4A9B-9368-A36C66652C9A}" srcOrd="7" destOrd="0" presId="urn:microsoft.com/office/officeart/2005/8/layout/gear1"/>
    <dgm:cxn modelId="{987A0245-9C34-47E4-ADA7-387DB8DEAD2B}" type="presParOf" srcId="{5127580D-5789-499D-9BFC-9D7AD0342B1A}" destId="{BA7F8314-F730-406E-A596-E4909225720D}" srcOrd="8" destOrd="0" presId="urn:microsoft.com/office/officeart/2005/8/layout/gear1"/>
    <dgm:cxn modelId="{0296AF2A-CFB5-4211-8D56-C843662034C1}" type="presParOf" srcId="{5127580D-5789-499D-9BFC-9D7AD0342B1A}" destId="{D6EB78CD-4601-44FB-85E9-784ADCAA5D5C}" srcOrd="9" destOrd="0" presId="urn:microsoft.com/office/officeart/2005/8/layout/gear1"/>
    <dgm:cxn modelId="{EF45E4BA-6154-42B9-BE8C-F204750D6FEB}" type="presParOf" srcId="{5127580D-5789-499D-9BFC-9D7AD0342B1A}" destId="{B5DA7EC8-ECB5-4AAF-8AFB-C277AE8388E3}" srcOrd="10" destOrd="0" presId="urn:microsoft.com/office/officeart/2005/8/layout/gear1"/>
    <dgm:cxn modelId="{48BC2A1D-3989-4B8C-931B-8363BD75C645}" type="presParOf" srcId="{5127580D-5789-499D-9BFC-9D7AD0342B1A}" destId="{8931CC64-9044-4054-AB59-6C79ABDD41FD}" srcOrd="11" destOrd="0" presId="urn:microsoft.com/office/officeart/2005/8/layout/gear1"/>
    <dgm:cxn modelId="{52C5670E-5E40-4FED-8A9D-5C054DCB01E7}" type="presParOf" srcId="{5127580D-5789-499D-9BFC-9D7AD0342B1A}" destId="{619ED514-22B5-410A-A326-2DC76921816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9DFDA-C78B-4034-97A5-3FD642B6EB0C}" type="doc">
      <dgm:prSet loTypeId="urn:microsoft.com/office/officeart/2005/8/layout/chevron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19EE272-FFAE-4FE0-BC8A-790682F70509}">
      <dgm:prSet phldrT="[Текст]" phldr="1"/>
      <dgm:spPr/>
      <dgm:t>
        <a:bodyPr/>
        <a:lstStyle/>
        <a:p>
          <a:endParaRPr lang="ru-RU" dirty="0"/>
        </a:p>
      </dgm:t>
    </dgm:pt>
    <dgm:pt modelId="{EB3699F0-6A5A-4032-938A-0532E37DE5CE}" type="parTrans" cxnId="{5EE0E75F-CF1D-4828-802F-EAA62F485FF6}">
      <dgm:prSet/>
      <dgm:spPr/>
      <dgm:t>
        <a:bodyPr/>
        <a:lstStyle/>
        <a:p>
          <a:endParaRPr lang="ru-RU"/>
        </a:p>
      </dgm:t>
    </dgm:pt>
    <dgm:pt modelId="{838363E4-2102-4D47-8460-41CE19133FF4}" type="sibTrans" cxnId="{5EE0E75F-CF1D-4828-802F-EAA62F485FF6}">
      <dgm:prSet/>
      <dgm:spPr/>
      <dgm:t>
        <a:bodyPr/>
        <a:lstStyle/>
        <a:p>
          <a:endParaRPr lang="ru-RU"/>
        </a:p>
      </dgm:t>
    </dgm:pt>
    <dgm:pt modelId="{0B8F8203-CECE-43B0-8F6C-BF9906E502F0}">
      <dgm:prSet phldrT="[Текст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>
            <a:latin typeface="Bookman Old Style" pitchFamily="18" charset="0"/>
          </a:endParaRPr>
        </a:p>
      </dgm:t>
    </dgm:pt>
    <dgm:pt modelId="{436F55A1-E1CA-4F5F-8C50-C5C7527F8659}" type="parTrans" cxnId="{737885EA-33C1-437C-AC51-2AD4647C76AC}">
      <dgm:prSet/>
      <dgm:spPr/>
      <dgm:t>
        <a:bodyPr/>
        <a:lstStyle/>
        <a:p>
          <a:endParaRPr lang="ru-RU"/>
        </a:p>
      </dgm:t>
    </dgm:pt>
    <dgm:pt modelId="{D1E46762-6AF2-45AD-857D-6F48EFBBEB81}" type="sibTrans" cxnId="{737885EA-33C1-437C-AC51-2AD4647C76AC}">
      <dgm:prSet/>
      <dgm:spPr/>
      <dgm:t>
        <a:bodyPr/>
        <a:lstStyle/>
        <a:p>
          <a:endParaRPr lang="ru-RU"/>
        </a:p>
      </dgm:t>
    </dgm:pt>
    <dgm:pt modelId="{C6FA7915-9512-45D5-995B-E55BF41FA6F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Bookman Old Style" pitchFamily="18" charset="0"/>
            </a:rPr>
            <a:t>создание проблемной ситуации </a:t>
          </a:r>
        </a:p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100" dirty="0"/>
        </a:p>
      </dgm:t>
    </dgm:pt>
    <dgm:pt modelId="{7779D1AC-8A02-45CB-A6C1-167304F9E384}" type="parTrans" cxnId="{ADB5D2DF-4FA4-4C05-9102-D90D6ACFAE60}">
      <dgm:prSet/>
      <dgm:spPr/>
      <dgm:t>
        <a:bodyPr/>
        <a:lstStyle/>
        <a:p>
          <a:endParaRPr lang="ru-RU"/>
        </a:p>
      </dgm:t>
    </dgm:pt>
    <dgm:pt modelId="{4E6B9ECB-DA56-4E74-B5AA-D2390A7C6B40}" type="sibTrans" cxnId="{ADB5D2DF-4FA4-4C05-9102-D90D6ACFAE60}">
      <dgm:prSet/>
      <dgm:spPr/>
      <dgm:t>
        <a:bodyPr/>
        <a:lstStyle/>
        <a:p>
          <a:endParaRPr lang="ru-RU"/>
        </a:p>
      </dgm:t>
    </dgm:pt>
    <dgm:pt modelId="{1A260740-F948-4604-BE08-A3BA30F52A45}">
      <dgm:prSet phldrT="[Текст]" phldr="1"/>
      <dgm:spPr/>
      <dgm:t>
        <a:bodyPr/>
        <a:lstStyle/>
        <a:p>
          <a:endParaRPr lang="ru-RU"/>
        </a:p>
      </dgm:t>
    </dgm:pt>
    <dgm:pt modelId="{E9E04342-A870-4DFF-98CA-103A69F94037}" type="parTrans" cxnId="{C5063961-B3BE-421F-B4AD-F5D6ADBFEFA9}">
      <dgm:prSet/>
      <dgm:spPr/>
      <dgm:t>
        <a:bodyPr/>
        <a:lstStyle/>
        <a:p>
          <a:endParaRPr lang="ru-RU"/>
        </a:p>
      </dgm:t>
    </dgm:pt>
    <dgm:pt modelId="{75971C06-3220-4215-A9A8-5790D3A59392}" type="sibTrans" cxnId="{C5063961-B3BE-421F-B4AD-F5D6ADBFEFA9}">
      <dgm:prSet/>
      <dgm:spPr/>
      <dgm:t>
        <a:bodyPr/>
        <a:lstStyle/>
        <a:p>
          <a:endParaRPr lang="ru-RU"/>
        </a:p>
      </dgm:t>
    </dgm:pt>
    <dgm:pt modelId="{8D8A153E-02C4-4985-A035-747C626A5438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подводящий диалог </a:t>
          </a:r>
          <a:endParaRPr lang="ru-RU" sz="2800" dirty="0">
            <a:latin typeface="Bookman Old Style" pitchFamily="18" charset="0"/>
          </a:endParaRPr>
        </a:p>
      </dgm:t>
    </dgm:pt>
    <dgm:pt modelId="{245733AC-810A-4B1C-9641-CA9CEB595E93}" type="parTrans" cxnId="{25AFFEE2-A3CE-410B-9FFA-ED5670067703}">
      <dgm:prSet/>
      <dgm:spPr/>
      <dgm:t>
        <a:bodyPr/>
        <a:lstStyle/>
        <a:p>
          <a:endParaRPr lang="ru-RU"/>
        </a:p>
      </dgm:t>
    </dgm:pt>
    <dgm:pt modelId="{1877973D-A443-4801-A621-C26A8DCC0256}" type="sibTrans" cxnId="{25AFFEE2-A3CE-410B-9FFA-ED5670067703}">
      <dgm:prSet/>
      <dgm:spPr/>
      <dgm:t>
        <a:bodyPr/>
        <a:lstStyle/>
        <a:p>
          <a:endParaRPr lang="ru-RU"/>
        </a:p>
      </dgm:t>
    </dgm:pt>
    <dgm:pt modelId="{59A7B17B-DCDE-423C-8A41-05A349568E40}">
      <dgm:prSet phldrT="[Текст]" phldr="1"/>
      <dgm:spPr/>
      <dgm:t>
        <a:bodyPr/>
        <a:lstStyle/>
        <a:p>
          <a:endParaRPr lang="ru-RU" sz="2100" dirty="0"/>
        </a:p>
      </dgm:t>
    </dgm:pt>
    <dgm:pt modelId="{FD349D65-5259-4D23-BC86-BC45802C8C11}" type="parTrans" cxnId="{9BFAEFE5-D1F8-4EEA-832A-DBAF41A1034D}">
      <dgm:prSet/>
      <dgm:spPr/>
      <dgm:t>
        <a:bodyPr/>
        <a:lstStyle/>
        <a:p>
          <a:endParaRPr lang="ru-RU"/>
        </a:p>
      </dgm:t>
    </dgm:pt>
    <dgm:pt modelId="{8DDF8CDA-D8BB-4FA2-A690-B26BE2AD133D}" type="sibTrans" cxnId="{9BFAEFE5-D1F8-4EEA-832A-DBAF41A1034D}">
      <dgm:prSet/>
      <dgm:spPr/>
      <dgm:t>
        <a:bodyPr/>
        <a:lstStyle/>
        <a:p>
          <a:endParaRPr lang="ru-RU"/>
        </a:p>
      </dgm:t>
    </dgm:pt>
    <dgm:pt modelId="{14C6DCFB-BE5E-441E-BB81-C819471C15A9}">
      <dgm:prSet phldrT="[Текст]" phldr="1"/>
      <dgm:spPr/>
      <dgm:t>
        <a:bodyPr/>
        <a:lstStyle/>
        <a:p>
          <a:endParaRPr lang="ru-RU"/>
        </a:p>
      </dgm:t>
    </dgm:pt>
    <dgm:pt modelId="{7A1FA8AB-6B6A-4125-98CD-66A52BB6D98E}" type="parTrans" cxnId="{706288E3-58AC-42FD-BDF3-33EDEFB2D677}">
      <dgm:prSet/>
      <dgm:spPr/>
      <dgm:t>
        <a:bodyPr/>
        <a:lstStyle/>
        <a:p>
          <a:endParaRPr lang="ru-RU"/>
        </a:p>
      </dgm:t>
    </dgm:pt>
    <dgm:pt modelId="{4BAB2698-6F0A-47DA-9AF5-EE9C8078DA05}" type="sibTrans" cxnId="{706288E3-58AC-42FD-BDF3-33EDEFB2D677}">
      <dgm:prSet/>
      <dgm:spPr/>
      <dgm:t>
        <a:bodyPr/>
        <a:lstStyle/>
        <a:p>
          <a:endParaRPr lang="ru-RU"/>
        </a:p>
      </dgm:t>
    </dgm:pt>
    <dgm:pt modelId="{C31E40FF-97FA-4830-B9EE-7E1647DD5E1D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сообщение учителем темы урока в готовом виде, но с применением мотивирующего приема </a:t>
          </a:r>
          <a:endParaRPr lang="ru-RU" sz="2800" dirty="0">
            <a:latin typeface="Bookman Old Style" pitchFamily="18" charset="0"/>
          </a:endParaRPr>
        </a:p>
      </dgm:t>
    </dgm:pt>
    <dgm:pt modelId="{B955AE5C-66C0-44DF-A898-29F86DA5D3A0}" type="parTrans" cxnId="{ABC4DEFC-2BFA-4471-977E-CFB023F966EA}">
      <dgm:prSet/>
      <dgm:spPr/>
      <dgm:t>
        <a:bodyPr/>
        <a:lstStyle/>
        <a:p>
          <a:endParaRPr lang="ru-RU"/>
        </a:p>
      </dgm:t>
    </dgm:pt>
    <dgm:pt modelId="{D8479E47-8B5D-4B0D-B0D5-CD7C27E32117}" type="sibTrans" cxnId="{ABC4DEFC-2BFA-4471-977E-CFB023F966EA}">
      <dgm:prSet/>
      <dgm:spPr/>
      <dgm:t>
        <a:bodyPr/>
        <a:lstStyle/>
        <a:p>
          <a:endParaRPr lang="ru-RU"/>
        </a:p>
      </dgm:t>
    </dgm:pt>
    <dgm:pt modelId="{71C23055-45F2-48EB-944D-74151D27B4ED}">
      <dgm:prSet phldrT="[Текст]" phldr="1"/>
      <dgm:spPr/>
      <dgm:t>
        <a:bodyPr/>
        <a:lstStyle/>
        <a:p>
          <a:endParaRPr lang="ru-RU" sz="2100"/>
        </a:p>
      </dgm:t>
    </dgm:pt>
    <dgm:pt modelId="{2272BC28-C1F6-4216-BBD7-870B12DA71F3}" type="parTrans" cxnId="{875E0D9E-E668-46D2-AB82-F2D60C42FFB7}">
      <dgm:prSet/>
      <dgm:spPr/>
      <dgm:t>
        <a:bodyPr/>
        <a:lstStyle/>
        <a:p>
          <a:endParaRPr lang="ru-RU"/>
        </a:p>
      </dgm:t>
    </dgm:pt>
    <dgm:pt modelId="{99FCA979-D108-4CAF-B2A5-956EBDE7ED26}" type="sibTrans" cxnId="{875E0D9E-E668-46D2-AB82-F2D60C42FFB7}">
      <dgm:prSet/>
      <dgm:spPr/>
      <dgm:t>
        <a:bodyPr/>
        <a:lstStyle/>
        <a:p>
          <a:endParaRPr lang="ru-RU"/>
        </a:p>
      </dgm:t>
    </dgm:pt>
    <dgm:pt modelId="{DB76B608-BCE4-46B6-B816-A72D6AB039E5}" type="pres">
      <dgm:prSet presAssocID="{3339DFDA-C78B-4034-97A5-3FD642B6EB0C}" presName="linearFlow" presStyleCnt="0">
        <dgm:presLayoutVars>
          <dgm:dir/>
          <dgm:animLvl val="lvl"/>
          <dgm:resizeHandles val="exact"/>
        </dgm:presLayoutVars>
      </dgm:prSet>
      <dgm:spPr/>
    </dgm:pt>
    <dgm:pt modelId="{7F5B5818-34E2-49DE-BD20-2504FD2DE0D0}" type="pres">
      <dgm:prSet presAssocID="{419EE272-FFAE-4FE0-BC8A-790682F70509}" presName="composite" presStyleCnt="0"/>
      <dgm:spPr/>
    </dgm:pt>
    <dgm:pt modelId="{2DF859B7-13F8-4F30-BA04-185BF411A44C}" type="pres">
      <dgm:prSet presAssocID="{419EE272-FFAE-4FE0-BC8A-790682F7050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1D3E629-6309-49BF-94BD-4D0BE45515B5}" type="pres">
      <dgm:prSet presAssocID="{419EE272-FFAE-4FE0-BC8A-790682F705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8A6CE-A557-4808-9622-6EA39FB09445}" type="pres">
      <dgm:prSet presAssocID="{838363E4-2102-4D47-8460-41CE19133FF4}" presName="sp" presStyleCnt="0"/>
      <dgm:spPr/>
    </dgm:pt>
    <dgm:pt modelId="{C6E36F82-A60B-45AB-800E-AD6B04D1BF17}" type="pres">
      <dgm:prSet presAssocID="{1A260740-F948-4604-BE08-A3BA30F52A45}" presName="composite" presStyleCnt="0"/>
      <dgm:spPr/>
    </dgm:pt>
    <dgm:pt modelId="{64F112D0-4F7C-4C24-ADC0-A89A60A94A77}" type="pres">
      <dgm:prSet presAssocID="{1A260740-F948-4604-BE08-A3BA30F52A4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32B9F54-D49A-41D8-A4FC-34B0B389FD32}" type="pres">
      <dgm:prSet presAssocID="{1A260740-F948-4604-BE08-A3BA30F52A45}" presName="descendantText" presStyleLbl="alignAcc1" presStyleIdx="1" presStyleCnt="3" custLinFactNeighborX="896" custLinFactNeighborY="-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3E9FA-F116-4266-B85D-A3E6C555D597}" type="pres">
      <dgm:prSet presAssocID="{75971C06-3220-4215-A9A8-5790D3A59392}" presName="sp" presStyleCnt="0"/>
      <dgm:spPr/>
    </dgm:pt>
    <dgm:pt modelId="{DB75B920-614A-471F-8F01-47210EC51214}" type="pres">
      <dgm:prSet presAssocID="{14C6DCFB-BE5E-441E-BB81-C819471C15A9}" presName="composite" presStyleCnt="0"/>
      <dgm:spPr/>
    </dgm:pt>
    <dgm:pt modelId="{EF1FCB46-2C36-4D21-B2C6-7723D527DFEE}" type="pres">
      <dgm:prSet presAssocID="{14C6DCFB-BE5E-441E-BB81-C819471C15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69F023D-71E9-4A5C-903E-9490C024E5D6}" type="pres">
      <dgm:prSet presAssocID="{14C6DCFB-BE5E-441E-BB81-C819471C15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50E54-401F-4978-8A2C-81900E90016E}" type="presOf" srcId="{C6FA7915-9512-45D5-995B-E55BF41FA6F9}" destId="{21D3E629-6309-49BF-94BD-4D0BE45515B5}" srcOrd="0" destOrd="1" presId="urn:microsoft.com/office/officeart/2005/8/layout/chevron2"/>
    <dgm:cxn modelId="{ABC4DEFC-2BFA-4471-977E-CFB023F966EA}" srcId="{14C6DCFB-BE5E-441E-BB81-C819471C15A9}" destId="{C31E40FF-97FA-4830-B9EE-7E1647DD5E1D}" srcOrd="0" destOrd="0" parTransId="{B955AE5C-66C0-44DF-A898-29F86DA5D3A0}" sibTransId="{D8479E47-8B5D-4B0D-B0D5-CD7C27E32117}"/>
    <dgm:cxn modelId="{F8AA93C6-FAC6-49EE-AF93-B34CF2AA3990}" type="presOf" srcId="{8D8A153E-02C4-4985-A035-747C626A5438}" destId="{732B9F54-D49A-41D8-A4FC-34B0B389FD32}" srcOrd="0" destOrd="0" presId="urn:microsoft.com/office/officeart/2005/8/layout/chevron2"/>
    <dgm:cxn modelId="{59A16D2D-E08D-4DE7-9C25-D1822EE53BE9}" type="presOf" srcId="{71C23055-45F2-48EB-944D-74151D27B4ED}" destId="{969F023D-71E9-4A5C-903E-9490C024E5D6}" srcOrd="0" destOrd="1" presId="urn:microsoft.com/office/officeart/2005/8/layout/chevron2"/>
    <dgm:cxn modelId="{DC4F3358-A1B9-42AA-8570-1001EB386ACB}" type="presOf" srcId="{0B8F8203-CECE-43B0-8F6C-BF9906E502F0}" destId="{21D3E629-6309-49BF-94BD-4D0BE45515B5}" srcOrd="0" destOrd="0" presId="urn:microsoft.com/office/officeart/2005/8/layout/chevron2"/>
    <dgm:cxn modelId="{9BFAEFE5-D1F8-4EEA-832A-DBAF41A1034D}" srcId="{1A260740-F948-4604-BE08-A3BA30F52A45}" destId="{59A7B17B-DCDE-423C-8A41-05A349568E40}" srcOrd="1" destOrd="0" parTransId="{FD349D65-5259-4D23-BC86-BC45802C8C11}" sibTransId="{8DDF8CDA-D8BB-4FA2-A690-B26BE2AD133D}"/>
    <dgm:cxn modelId="{EDCD9042-A8BF-44EC-9CCA-AB4CAE4335C8}" type="presOf" srcId="{419EE272-FFAE-4FE0-BC8A-790682F70509}" destId="{2DF859B7-13F8-4F30-BA04-185BF411A44C}" srcOrd="0" destOrd="0" presId="urn:microsoft.com/office/officeart/2005/8/layout/chevron2"/>
    <dgm:cxn modelId="{0BB12B49-4719-488E-ADAA-97E3229CAB2A}" type="presOf" srcId="{1A260740-F948-4604-BE08-A3BA30F52A45}" destId="{64F112D0-4F7C-4C24-ADC0-A89A60A94A77}" srcOrd="0" destOrd="0" presId="urn:microsoft.com/office/officeart/2005/8/layout/chevron2"/>
    <dgm:cxn modelId="{706288E3-58AC-42FD-BDF3-33EDEFB2D677}" srcId="{3339DFDA-C78B-4034-97A5-3FD642B6EB0C}" destId="{14C6DCFB-BE5E-441E-BB81-C819471C15A9}" srcOrd="2" destOrd="0" parTransId="{7A1FA8AB-6B6A-4125-98CD-66A52BB6D98E}" sibTransId="{4BAB2698-6F0A-47DA-9AF5-EE9C8078DA05}"/>
    <dgm:cxn modelId="{22E2A970-0F64-4D90-86FE-7245E947C878}" type="presOf" srcId="{3339DFDA-C78B-4034-97A5-3FD642B6EB0C}" destId="{DB76B608-BCE4-46B6-B816-A72D6AB039E5}" srcOrd="0" destOrd="0" presId="urn:microsoft.com/office/officeart/2005/8/layout/chevron2"/>
    <dgm:cxn modelId="{924B8958-50BE-444C-B2C7-520901CA1B82}" type="presOf" srcId="{C31E40FF-97FA-4830-B9EE-7E1647DD5E1D}" destId="{969F023D-71E9-4A5C-903E-9490C024E5D6}" srcOrd="0" destOrd="0" presId="urn:microsoft.com/office/officeart/2005/8/layout/chevron2"/>
    <dgm:cxn modelId="{27611636-11FE-4D2A-A78C-A360DB4A28E2}" type="presOf" srcId="{14C6DCFB-BE5E-441E-BB81-C819471C15A9}" destId="{EF1FCB46-2C36-4D21-B2C6-7723D527DFEE}" srcOrd="0" destOrd="0" presId="urn:microsoft.com/office/officeart/2005/8/layout/chevron2"/>
    <dgm:cxn modelId="{ADB5D2DF-4FA4-4C05-9102-D90D6ACFAE60}" srcId="{419EE272-FFAE-4FE0-BC8A-790682F70509}" destId="{C6FA7915-9512-45D5-995B-E55BF41FA6F9}" srcOrd="1" destOrd="0" parTransId="{7779D1AC-8A02-45CB-A6C1-167304F9E384}" sibTransId="{4E6B9ECB-DA56-4E74-B5AA-D2390A7C6B40}"/>
    <dgm:cxn modelId="{5EE0E75F-CF1D-4828-802F-EAA62F485FF6}" srcId="{3339DFDA-C78B-4034-97A5-3FD642B6EB0C}" destId="{419EE272-FFAE-4FE0-BC8A-790682F70509}" srcOrd="0" destOrd="0" parTransId="{EB3699F0-6A5A-4032-938A-0532E37DE5CE}" sibTransId="{838363E4-2102-4D47-8460-41CE19133FF4}"/>
    <dgm:cxn modelId="{737885EA-33C1-437C-AC51-2AD4647C76AC}" srcId="{419EE272-FFAE-4FE0-BC8A-790682F70509}" destId="{0B8F8203-CECE-43B0-8F6C-BF9906E502F0}" srcOrd="0" destOrd="0" parTransId="{436F55A1-E1CA-4F5F-8C50-C5C7527F8659}" sibTransId="{D1E46762-6AF2-45AD-857D-6F48EFBBEB81}"/>
    <dgm:cxn modelId="{25AFFEE2-A3CE-410B-9FFA-ED5670067703}" srcId="{1A260740-F948-4604-BE08-A3BA30F52A45}" destId="{8D8A153E-02C4-4985-A035-747C626A5438}" srcOrd="0" destOrd="0" parTransId="{245733AC-810A-4B1C-9641-CA9CEB595E93}" sibTransId="{1877973D-A443-4801-A621-C26A8DCC0256}"/>
    <dgm:cxn modelId="{C5063961-B3BE-421F-B4AD-F5D6ADBFEFA9}" srcId="{3339DFDA-C78B-4034-97A5-3FD642B6EB0C}" destId="{1A260740-F948-4604-BE08-A3BA30F52A45}" srcOrd="1" destOrd="0" parTransId="{E9E04342-A870-4DFF-98CA-103A69F94037}" sibTransId="{75971C06-3220-4215-A9A8-5790D3A59392}"/>
    <dgm:cxn modelId="{E9B66846-02D1-453C-8085-F8AFBC61A1CE}" type="presOf" srcId="{59A7B17B-DCDE-423C-8A41-05A349568E40}" destId="{732B9F54-D49A-41D8-A4FC-34B0B389FD32}" srcOrd="0" destOrd="1" presId="urn:microsoft.com/office/officeart/2005/8/layout/chevron2"/>
    <dgm:cxn modelId="{875E0D9E-E668-46D2-AB82-F2D60C42FFB7}" srcId="{14C6DCFB-BE5E-441E-BB81-C819471C15A9}" destId="{71C23055-45F2-48EB-944D-74151D27B4ED}" srcOrd="1" destOrd="0" parTransId="{2272BC28-C1F6-4216-BBD7-870B12DA71F3}" sibTransId="{99FCA979-D108-4CAF-B2A5-956EBDE7ED26}"/>
    <dgm:cxn modelId="{E099F132-9C48-4A22-AF13-AC607D11862F}" type="presParOf" srcId="{DB76B608-BCE4-46B6-B816-A72D6AB039E5}" destId="{7F5B5818-34E2-49DE-BD20-2504FD2DE0D0}" srcOrd="0" destOrd="0" presId="urn:microsoft.com/office/officeart/2005/8/layout/chevron2"/>
    <dgm:cxn modelId="{14164D8B-6AA2-4247-A7B6-47EC5005E15E}" type="presParOf" srcId="{7F5B5818-34E2-49DE-BD20-2504FD2DE0D0}" destId="{2DF859B7-13F8-4F30-BA04-185BF411A44C}" srcOrd="0" destOrd="0" presId="urn:microsoft.com/office/officeart/2005/8/layout/chevron2"/>
    <dgm:cxn modelId="{B29060CD-AA45-469F-B896-14E7359E280A}" type="presParOf" srcId="{7F5B5818-34E2-49DE-BD20-2504FD2DE0D0}" destId="{21D3E629-6309-49BF-94BD-4D0BE45515B5}" srcOrd="1" destOrd="0" presId="urn:microsoft.com/office/officeart/2005/8/layout/chevron2"/>
    <dgm:cxn modelId="{4CA26C95-92CC-440D-8F2B-46D003277976}" type="presParOf" srcId="{DB76B608-BCE4-46B6-B816-A72D6AB039E5}" destId="{BFC8A6CE-A557-4808-9622-6EA39FB09445}" srcOrd="1" destOrd="0" presId="urn:microsoft.com/office/officeart/2005/8/layout/chevron2"/>
    <dgm:cxn modelId="{F9F7A5C2-8B5B-4F57-A7CB-12FC36CA36F6}" type="presParOf" srcId="{DB76B608-BCE4-46B6-B816-A72D6AB039E5}" destId="{C6E36F82-A60B-45AB-800E-AD6B04D1BF17}" srcOrd="2" destOrd="0" presId="urn:microsoft.com/office/officeart/2005/8/layout/chevron2"/>
    <dgm:cxn modelId="{88203508-1B1E-4157-B529-FF3FDEAE607C}" type="presParOf" srcId="{C6E36F82-A60B-45AB-800E-AD6B04D1BF17}" destId="{64F112D0-4F7C-4C24-ADC0-A89A60A94A77}" srcOrd="0" destOrd="0" presId="urn:microsoft.com/office/officeart/2005/8/layout/chevron2"/>
    <dgm:cxn modelId="{3D4BEE49-4333-4837-9A6B-AE3754ACC8E7}" type="presParOf" srcId="{C6E36F82-A60B-45AB-800E-AD6B04D1BF17}" destId="{732B9F54-D49A-41D8-A4FC-34B0B389FD32}" srcOrd="1" destOrd="0" presId="urn:microsoft.com/office/officeart/2005/8/layout/chevron2"/>
    <dgm:cxn modelId="{EA4BC5A3-BC74-4E5B-9377-2D43ED51CC3D}" type="presParOf" srcId="{DB76B608-BCE4-46B6-B816-A72D6AB039E5}" destId="{48C3E9FA-F116-4266-B85D-A3E6C555D597}" srcOrd="3" destOrd="0" presId="urn:microsoft.com/office/officeart/2005/8/layout/chevron2"/>
    <dgm:cxn modelId="{6695112D-2621-4439-9CCD-D740F52698FD}" type="presParOf" srcId="{DB76B608-BCE4-46B6-B816-A72D6AB039E5}" destId="{DB75B920-614A-471F-8F01-47210EC51214}" srcOrd="4" destOrd="0" presId="urn:microsoft.com/office/officeart/2005/8/layout/chevron2"/>
    <dgm:cxn modelId="{C0EA16A0-C945-47EB-BA55-8CFCB983D043}" type="presParOf" srcId="{DB75B920-614A-471F-8F01-47210EC51214}" destId="{EF1FCB46-2C36-4D21-B2C6-7723D527DFEE}" srcOrd="0" destOrd="0" presId="urn:microsoft.com/office/officeart/2005/8/layout/chevron2"/>
    <dgm:cxn modelId="{ACD48D43-DBCA-4DF2-BF1B-A978711D54EF}" type="presParOf" srcId="{DB75B920-614A-471F-8F01-47210EC51214}" destId="{969F023D-71E9-4A5C-903E-9490C024E5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70404-0F50-4DB6-9833-14612D3EC06F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C69BAB-1099-4712-80DC-245780AFF13B}">
      <dgm:prSet phldrT="[Текст]"/>
      <dgm:spPr/>
      <dgm:t>
        <a:bodyPr/>
        <a:lstStyle/>
        <a:p>
          <a:r>
            <a:rPr lang="ru-RU" dirty="0" smtClean="0"/>
            <a:t>решение проблемного вопроса, выводы, обобщение результатов</a:t>
          </a:r>
          <a:endParaRPr lang="ru-RU" dirty="0"/>
        </a:p>
      </dgm:t>
    </dgm:pt>
    <dgm:pt modelId="{587ADCF4-FB0A-4BD9-B2D7-6B1155A98490}" type="parTrans" cxnId="{D8D9F8C7-39D6-4C42-BC6A-6F24A014FC9A}">
      <dgm:prSet/>
      <dgm:spPr/>
      <dgm:t>
        <a:bodyPr/>
        <a:lstStyle/>
        <a:p>
          <a:endParaRPr lang="ru-RU"/>
        </a:p>
      </dgm:t>
    </dgm:pt>
    <dgm:pt modelId="{25C2D2C7-B289-49D5-8928-9FF545CA1D92}" type="sibTrans" cxnId="{D8D9F8C7-39D6-4C42-BC6A-6F24A014FC9A}">
      <dgm:prSet/>
      <dgm:spPr/>
      <dgm:t>
        <a:bodyPr/>
        <a:lstStyle/>
        <a:p>
          <a:endParaRPr lang="ru-RU"/>
        </a:p>
      </dgm:t>
    </dgm:pt>
    <dgm:pt modelId="{274577AC-2E74-4232-B44C-6E98792FF33B}">
      <dgm:prSet phldrT="[Текст]"/>
      <dgm:spPr/>
    </dgm:pt>
    <dgm:pt modelId="{C1718CAF-F135-4CF2-B5E9-2D4FF3448407}" type="parTrans" cxnId="{E1682C08-38FF-4F40-89C9-51545B76F4C8}">
      <dgm:prSet/>
      <dgm:spPr/>
      <dgm:t>
        <a:bodyPr/>
        <a:lstStyle/>
        <a:p>
          <a:endParaRPr lang="ru-RU"/>
        </a:p>
      </dgm:t>
    </dgm:pt>
    <dgm:pt modelId="{96044AA7-6B74-4C16-93BC-F06FF5EF4A0B}" type="sibTrans" cxnId="{E1682C08-38FF-4F40-89C9-51545B76F4C8}">
      <dgm:prSet/>
      <dgm:spPr/>
      <dgm:t>
        <a:bodyPr/>
        <a:lstStyle/>
        <a:p>
          <a:endParaRPr lang="ru-RU"/>
        </a:p>
      </dgm:t>
    </dgm:pt>
    <dgm:pt modelId="{CA7AFAFA-2A70-4946-B11D-D83A6F1ECF84}">
      <dgm:prSet phldrT="[Текст]" phldr="1"/>
      <dgm:spPr/>
      <dgm:t>
        <a:bodyPr/>
        <a:lstStyle/>
        <a:p>
          <a:endParaRPr lang="ru-RU"/>
        </a:p>
      </dgm:t>
    </dgm:pt>
    <dgm:pt modelId="{CE295328-C29B-4849-8BC7-3652623F0CD0}" type="parTrans" cxnId="{2796A523-61D4-482F-9EF7-EE6065ADE085}">
      <dgm:prSet/>
      <dgm:spPr/>
      <dgm:t>
        <a:bodyPr/>
        <a:lstStyle/>
        <a:p>
          <a:endParaRPr lang="ru-RU"/>
        </a:p>
      </dgm:t>
    </dgm:pt>
    <dgm:pt modelId="{FD091973-A1E3-49E3-BC68-3F065E098D42}" type="sibTrans" cxnId="{2796A523-61D4-482F-9EF7-EE6065ADE085}">
      <dgm:prSet/>
      <dgm:spPr/>
      <dgm:t>
        <a:bodyPr/>
        <a:lstStyle/>
        <a:p>
          <a:endParaRPr lang="ru-RU"/>
        </a:p>
      </dgm:t>
    </dgm:pt>
    <dgm:pt modelId="{E7307176-8289-4956-8F1C-6E2DB20D8FF0}">
      <dgm:prSet phldrT="[Текст]" phldr="1"/>
      <dgm:spPr/>
      <dgm:t>
        <a:bodyPr/>
        <a:lstStyle/>
        <a:p>
          <a:endParaRPr lang="ru-RU"/>
        </a:p>
      </dgm:t>
    </dgm:pt>
    <dgm:pt modelId="{14C6A333-FEA0-49D0-8B01-586CB2F88011}" type="parTrans" cxnId="{0E31B941-6C3D-4204-9235-CDB41BEF5D1E}">
      <dgm:prSet/>
      <dgm:spPr/>
      <dgm:t>
        <a:bodyPr/>
        <a:lstStyle/>
        <a:p>
          <a:endParaRPr lang="ru-RU"/>
        </a:p>
      </dgm:t>
    </dgm:pt>
    <dgm:pt modelId="{ED41F7F1-68F0-4188-9D52-AA14584FF62D}" type="sibTrans" cxnId="{0E31B941-6C3D-4204-9235-CDB41BEF5D1E}">
      <dgm:prSet/>
      <dgm:spPr/>
      <dgm:t>
        <a:bodyPr/>
        <a:lstStyle/>
        <a:p>
          <a:endParaRPr lang="ru-RU"/>
        </a:p>
      </dgm:t>
    </dgm:pt>
    <dgm:pt modelId="{65FEF1FD-CFB5-4E8B-B529-E590657E1FB2}">
      <dgm:prSet/>
      <dgm:spPr/>
      <dgm:t>
        <a:bodyPr/>
        <a:lstStyle/>
        <a:p>
          <a:r>
            <a:rPr lang="ru-RU" smtClean="0"/>
            <a:t>формулирование проблемного вопроса</a:t>
          </a:r>
          <a:endParaRPr lang="ru-RU"/>
        </a:p>
      </dgm:t>
    </dgm:pt>
    <dgm:pt modelId="{F0313F85-D788-45D2-AED8-85E89272E492}" type="parTrans" cxnId="{37B03AD9-1491-4F83-ADC9-E0CD1E57AA46}">
      <dgm:prSet/>
      <dgm:spPr/>
      <dgm:t>
        <a:bodyPr/>
        <a:lstStyle/>
        <a:p>
          <a:endParaRPr lang="ru-RU"/>
        </a:p>
      </dgm:t>
    </dgm:pt>
    <dgm:pt modelId="{7356D4E1-83D6-4966-AC0F-94E67C0AFBB3}" type="sibTrans" cxnId="{37B03AD9-1491-4F83-ADC9-E0CD1E57AA46}">
      <dgm:prSet/>
      <dgm:spPr/>
      <dgm:t>
        <a:bodyPr/>
        <a:lstStyle/>
        <a:p>
          <a:endParaRPr lang="ru-RU"/>
        </a:p>
      </dgm:t>
    </dgm:pt>
    <dgm:pt modelId="{040F5CC2-AEF5-4008-B4D3-66F4603ABB02}">
      <dgm:prSet/>
      <dgm:spPr/>
      <dgm:t>
        <a:bodyPr/>
        <a:lstStyle/>
        <a:p>
          <a:r>
            <a:rPr lang="ru-RU" smtClean="0"/>
            <a:t>выдвижение гипотез</a:t>
          </a:r>
          <a:endParaRPr lang="ru-RU"/>
        </a:p>
      </dgm:t>
    </dgm:pt>
    <dgm:pt modelId="{5FC5FF41-DFBF-4C9A-AB8D-8D30AA1AE64F}" type="parTrans" cxnId="{71990FBD-A528-4D97-8E9C-3E639663C262}">
      <dgm:prSet/>
      <dgm:spPr/>
      <dgm:t>
        <a:bodyPr/>
        <a:lstStyle/>
        <a:p>
          <a:endParaRPr lang="ru-RU"/>
        </a:p>
      </dgm:t>
    </dgm:pt>
    <dgm:pt modelId="{AD8BFD85-03E0-4C35-A31A-2327BF2D0850}" type="sibTrans" cxnId="{71990FBD-A528-4D97-8E9C-3E639663C262}">
      <dgm:prSet/>
      <dgm:spPr/>
      <dgm:t>
        <a:bodyPr/>
        <a:lstStyle/>
        <a:p>
          <a:endParaRPr lang="ru-RU"/>
        </a:p>
      </dgm:t>
    </dgm:pt>
    <dgm:pt modelId="{8FF0AC52-C354-470B-8DA7-669EE712DF75}">
      <dgm:prSet/>
      <dgm:spPr/>
      <dgm:t>
        <a:bodyPr/>
        <a:lstStyle/>
        <a:p>
          <a:r>
            <a:rPr lang="ru-RU" smtClean="0"/>
            <a:t>доказательства выдвинутых предположений с опорой на текст художественного произведения</a:t>
          </a:r>
          <a:endParaRPr lang="ru-RU"/>
        </a:p>
      </dgm:t>
    </dgm:pt>
    <dgm:pt modelId="{852CEA69-A565-4718-8396-291FC1D15B15}" type="parTrans" cxnId="{948508CA-94B2-4C28-BFE1-E28CC130AD80}">
      <dgm:prSet/>
      <dgm:spPr/>
      <dgm:t>
        <a:bodyPr/>
        <a:lstStyle/>
        <a:p>
          <a:endParaRPr lang="ru-RU"/>
        </a:p>
      </dgm:t>
    </dgm:pt>
    <dgm:pt modelId="{E045C999-66DF-4965-8A27-64290F8B1271}" type="sibTrans" cxnId="{948508CA-94B2-4C28-BFE1-E28CC130AD80}">
      <dgm:prSet/>
      <dgm:spPr/>
      <dgm:t>
        <a:bodyPr/>
        <a:lstStyle/>
        <a:p>
          <a:endParaRPr lang="ru-RU"/>
        </a:p>
      </dgm:t>
    </dgm:pt>
    <dgm:pt modelId="{97B4EFEF-5311-4D08-80D4-72EFB6FA7A20}" type="pres">
      <dgm:prSet presAssocID="{13570404-0F50-4DB6-9833-14612D3EC06F}" presName="matrix" presStyleCnt="0">
        <dgm:presLayoutVars>
          <dgm:chMax val="1"/>
          <dgm:dir/>
          <dgm:resizeHandles val="exact"/>
        </dgm:presLayoutVars>
      </dgm:prSet>
      <dgm:spPr/>
    </dgm:pt>
    <dgm:pt modelId="{62E9EF3F-719C-482B-AC74-DFABCDF45D27}" type="pres">
      <dgm:prSet presAssocID="{13570404-0F50-4DB6-9833-14612D3EC06F}" presName="diamond" presStyleLbl="bgShp" presStyleIdx="0" presStyleCnt="1" custScaleX="169848"/>
      <dgm:spPr/>
    </dgm:pt>
    <dgm:pt modelId="{44F491F1-456D-4C30-9635-AFB010F30600}" type="pres">
      <dgm:prSet presAssocID="{13570404-0F50-4DB6-9833-14612D3EC0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98CD8-8085-4A2C-A502-89879CA013EF}" type="pres">
      <dgm:prSet presAssocID="{13570404-0F50-4DB6-9833-14612D3EC0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A2AA54-A483-4AD5-98EE-C48318E17E18}" type="pres">
      <dgm:prSet presAssocID="{13570404-0F50-4DB6-9833-14612D3EC0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235A671-0503-461B-B6F1-F9CBF39B85AF}" type="pres">
      <dgm:prSet presAssocID="{13570404-0F50-4DB6-9833-14612D3EC0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7B03AD9-1491-4F83-ADC9-E0CD1E57AA46}" srcId="{13570404-0F50-4DB6-9833-14612D3EC06F}" destId="{65FEF1FD-CFB5-4E8B-B529-E590657E1FB2}" srcOrd="3" destOrd="0" parTransId="{F0313F85-D788-45D2-AED8-85E89272E492}" sibTransId="{7356D4E1-83D6-4966-AC0F-94E67C0AFBB3}"/>
    <dgm:cxn modelId="{D8D9F8C7-39D6-4C42-BC6A-6F24A014FC9A}" srcId="{13570404-0F50-4DB6-9833-14612D3EC06F}" destId="{3FC69BAB-1099-4712-80DC-245780AFF13B}" srcOrd="0" destOrd="0" parTransId="{587ADCF4-FB0A-4BD9-B2D7-6B1155A98490}" sibTransId="{25C2D2C7-B289-49D5-8928-9FF545CA1D92}"/>
    <dgm:cxn modelId="{B1E29BD0-ABDA-4D42-B4D2-55FD3FADAE2F}" type="presOf" srcId="{13570404-0F50-4DB6-9833-14612D3EC06F}" destId="{97B4EFEF-5311-4D08-80D4-72EFB6FA7A20}" srcOrd="0" destOrd="0" presId="urn:microsoft.com/office/officeart/2005/8/layout/matrix3"/>
    <dgm:cxn modelId="{2796A523-61D4-482F-9EF7-EE6065ADE085}" srcId="{13570404-0F50-4DB6-9833-14612D3EC06F}" destId="{CA7AFAFA-2A70-4946-B11D-D83A6F1ECF84}" srcOrd="5" destOrd="0" parTransId="{CE295328-C29B-4849-8BC7-3652623F0CD0}" sibTransId="{FD091973-A1E3-49E3-BC68-3F065E098D42}"/>
    <dgm:cxn modelId="{C90DEF07-E09D-44E8-9BA3-E55D3242C166}" type="presOf" srcId="{040F5CC2-AEF5-4008-B4D3-66F4603ABB02}" destId="{90A2AA54-A483-4AD5-98EE-C48318E17E18}" srcOrd="0" destOrd="0" presId="urn:microsoft.com/office/officeart/2005/8/layout/matrix3"/>
    <dgm:cxn modelId="{0E31B941-6C3D-4204-9235-CDB41BEF5D1E}" srcId="{13570404-0F50-4DB6-9833-14612D3EC06F}" destId="{E7307176-8289-4956-8F1C-6E2DB20D8FF0}" srcOrd="6" destOrd="0" parTransId="{14C6A333-FEA0-49D0-8B01-586CB2F88011}" sibTransId="{ED41F7F1-68F0-4188-9D52-AA14584FF62D}"/>
    <dgm:cxn modelId="{A64F549E-C1E5-4522-A1C1-DB64974E86FD}" type="presOf" srcId="{3FC69BAB-1099-4712-80DC-245780AFF13B}" destId="{44F491F1-456D-4C30-9635-AFB010F30600}" srcOrd="0" destOrd="0" presId="urn:microsoft.com/office/officeart/2005/8/layout/matrix3"/>
    <dgm:cxn modelId="{948508CA-94B2-4C28-BFE1-E28CC130AD80}" srcId="{13570404-0F50-4DB6-9833-14612D3EC06F}" destId="{8FF0AC52-C354-470B-8DA7-669EE712DF75}" srcOrd="1" destOrd="0" parTransId="{852CEA69-A565-4718-8396-291FC1D15B15}" sibTransId="{E045C999-66DF-4965-8A27-64290F8B1271}"/>
    <dgm:cxn modelId="{F92FB8E5-B49A-47A5-A787-E609E171DF6B}" type="presOf" srcId="{65FEF1FD-CFB5-4E8B-B529-E590657E1FB2}" destId="{5235A671-0503-461B-B6F1-F9CBF39B85AF}" srcOrd="0" destOrd="0" presId="urn:microsoft.com/office/officeart/2005/8/layout/matrix3"/>
    <dgm:cxn modelId="{71990FBD-A528-4D97-8E9C-3E639663C262}" srcId="{13570404-0F50-4DB6-9833-14612D3EC06F}" destId="{040F5CC2-AEF5-4008-B4D3-66F4603ABB02}" srcOrd="2" destOrd="0" parTransId="{5FC5FF41-DFBF-4C9A-AB8D-8D30AA1AE64F}" sibTransId="{AD8BFD85-03E0-4C35-A31A-2327BF2D0850}"/>
    <dgm:cxn modelId="{E1682C08-38FF-4F40-89C9-51545B76F4C8}" srcId="{13570404-0F50-4DB6-9833-14612D3EC06F}" destId="{274577AC-2E74-4232-B44C-6E98792FF33B}" srcOrd="4" destOrd="0" parTransId="{C1718CAF-F135-4CF2-B5E9-2D4FF3448407}" sibTransId="{96044AA7-6B74-4C16-93BC-F06FF5EF4A0B}"/>
    <dgm:cxn modelId="{EA5B22A6-F6CD-41D3-9456-1DBA44AC83BC}" type="presOf" srcId="{8FF0AC52-C354-470B-8DA7-669EE712DF75}" destId="{66698CD8-8085-4A2C-A502-89879CA013EF}" srcOrd="0" destOrd="0" presId="urn:microsoft.com/office/officeart/2005/8/layout/matrix3"/>
    <dgm:cxn modelId="{5C01C076-9ADB-4586-87B0-83E34304B627}" type="presParOf" srcId="{97B4EFEF-5311-4D08-80D4-72EFB6FA7A20}" destId="{62E9EF3F-719C-482B-AC74-DFABCDF45D27}" srcOrd="0" destOrd="0" presId="urn:microsoft.com/office/officeart/2005/8/layout/matrix3"/>
    <dgm:cxn modelId="{831D5921-FE37-425E-BC9B-2DE503844230}" type="presParOf" srcId="{97B4EFEF-5311-4D08-80D4-72EFB6FA7A20}" destId="{44F491F1-456D-4C30-9635-AFB010F30600}" srcOrd="1" destOrd="0" presId="urn:microsoft.com/office/officeart/2005/8/layout/matrix3"/>
    <dgm:cxn modelId="{443A8264-22E8-4861-9359-2B91319D1CB8}" type="presParOf" srcId="{97B4EFEF-5311-4D08-80D4-72EFB6FA7A20}" destId="{66698CD8-8085-4A2C-A502-89879CA013EF}" srcOrd="2" destOrd="0" presId="urn:microsoft.com/office/officeart/2005/8/layout/matrix3"/>
    <dgm:cxn modelId="{3CF08417-C62B-41C1-AD57-ADCA1D972DF8}" type="presParOf" srcId="{97B4EFEF-5311-4D08-80D4-72EFB6FA7A20}" destId="{90A2AA54-A483-4AD5-98EE-C48318E17E18}" srcOrd="3" destOrd="0" presId="urn:microsoft.com/office/officeart/2005/8/layout/matrix3"/>
    <dgm:cxn modelId="{68606F3E-69ED-41CD-8B4A-0E61E212F3EA}" type="presParOf" srcId="{97B4EFEF-5311-4D08-80D4-72EFB6FA7A20}" destId="{5235A671-0503-461B-B6F1-F9CBF39B85A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64DE0-368F-45D5-A940-C35EDDF9537B}" type="doc">
      <dgm:prSet loTypeId="urn:microsoft.com/office/officeart/2005/8/layout/pyramid2" loCatId="pyramid" qsTypeId="urn:microsoft.com/office/officeart/2005/8/quickstyle/3d3" qsCatId="3D" csTypeId="urn:microsoft.com/office/officeart/2005/8/colors/accent2_4" csCatId="accent2" phldr="1"/>
      <dgm:spPr/>
    </dgm:pt>
    <dgm:pt modelId="{86688DBE-F6E7-4297-81F7-5E6B1E46431C}">
      <dgm:prSet phldrT="[Текст]"/>
      <dgm:spPr/>
      <dgm:t>
        <a:bodyPr/>
        <a:lstStyle/>
        <a:p>
          <a:r>
            <a:rPr lang="ru-RU" dirty="0" smtClean="0"/>
            <a:t>сформировать особый стиль умственной деятельности, исследовательскую активность и самостоятельность учащихся</a:t>
          </a:r>
          <a:endParaRPr lang="ru-RU" dirty="0"/>
        </a:p>
      </dgm:t>
    </dgm:pt>
    <dgm:pt modelId="{21DCCD69-45AF-4964-83ED-CFB606931472}" type="parTrans" cxnId="{B0CEDBEE-5FBA-4255-8D95-85F33264AA03}">
      <dgm:prSet/>
      <dgm:spPr/>
      <dgm:t>
        <a:bodyPr/>
        <a:lstStyle/>
        <a:p>
          <a:endParaRPr lang="ru-RU"/>
        </a:p>
      </dgm:t>
    </dgm:pt>
    <dgm:pt modelId="{063ED32C-0E90-4FA1-BBBA-3437043EBFF3}" type="sibTrans" cxnId="{B0CEDBEE-5FBA-4255-8D95-85F33264AA03}">
      <dgm:prSet/>
      <dgm:spPr/>
      <dgm:t>
        <a:bodyPr/>
        <a:lstStyle/>
        <a:p>
          <a:endParaRPr lang="ru-RU"/>
        </a:p>
      </dgm:t>
    </dgm:pt>
    <dgm:pt modelId="{90C9E624-98A0-494A-A558-0908BAA5B1E1}">
      <dgm:prSet/>
      <dgm:spPr/>
      <dgm:t>
        <a:bodyPr/>
        <a:lstStyle/>
        <a:p>
          <a:r>
            <a:rPr lang="ru-RU" dirty="0" smtClean="0"/>
            <a:t>достигнуть высокого уровня развития школьников, развития способности к самообучению, самообразованию</a:t>
          </a:r>
          <a:endParaRPr lang="ru-RU" dirty="0"/>
        </a:p>
      </dgm:t>
    </dgm:pt>
    <dgm:pt modelId="{C8FB39F3-70D7-45C4-B3BD-B93915698936}" type="parTrans" cxnId="{876C4B93-0AA0-4F3E-92B0-53570BB3C63C}">
      <dgm:prSet/>
      <dgm:spPr/>
      <dgm:t>
        <a:bodyPr/>
        <a:lstStyle/>
        <a:p>
          <a:endParaRPr lang="ru-RU"/>
        </a:p>
      </dgm:t>
    </dgm:pt>
    <dgm:pt modelId="{1DF6DB87-C6CD-4243-99C4-A366573F1CAE}" type="sibTrans" cxnId="{876C4B93-0AA0-4F3E-92B0-53570BB3C63C}">
      <dgm:prSet/>
      <dgm:spPr/>
      <dgm:t>
        <a:bodyPr/>
        <a:lstStyle/>
        <a:p>
          <a:endParaRPr lang="ru-RU"/>
        </a:p>
      </dgm:t>
    </dgm:pt>
    <dgm:pt modelId="{0171AB84-25D6-4E3F-BCC0-C1E243F3A816}">
      <dgm:prSet/>
      <dgm:spPr/>
      <dgm:t>
        <a:bodyPr/>
        <a:lstStyle/>
        <a:p>
          <a:r>
            <a:rPr lang="ru-RU" dirty="0" smtClean="0"/>
            <a:t>сформировать у учащихся необходимую систему знаний, умений и навыков</a:t>
          </a:r>
          <a:endParaRPr lang="ru-RU" dirty="0"/>
        </a:p>
      </dgm:t>
    </dgm:pt>
    <dgm:pt modelId="{D6BE3F1C-DAD8-47F5-BAED-F0F95A283FCA}" type="parTrans" cxnId="{D6A19B0E-4DED-4080-8DE1-F46586587ECB}">
      <dgm:prSet/>
      <dgm:spPr/>
      <dgm:t>
        <a:bodyPr/>
        <a:lstStyle/>
        <a:p>
          <a:endParaRPr lang="ru-RU"/>
        </a:p>
      </dgm:t>
    </dgm:pt>
    <dgm:pt modelId="{2EF31C6F-19FC-4E3F-987A-8F4F4B0AC00D}" type="sibTrans" cxnId="{D6A19B0E-4DED-4080-8DE1-F46586587ECB}">
      <dgm:prSet/>
      <dgm:spPr/>
      <dgm:t>
        <a:bodyPr/>
        <a:lstStyle/>
        <a:p>
          <a:endParaRPr lang="ru-RU"/>
        </a:p>
      </dgm:t>
    </dgm:pt>
    <dgm:pt modelId="{9340289F-6425-48C7-8CFD-8C2D19347CC9}" type="pres">
      <dgm:prSet presAssocID="{D9A64DE0-368F-45D5-A940-C35EDDF9537B}" presName="compositeShape" presStyleCnt="0">
        <dgm:presLayoutVars>
          <dgm:dir/>
          <dgm:resizeHandles/>
        </dgm:presLayoutVars>
      </dgm:prSet>
      <dgm:spPr/>
    </dgm:pt>
    <dgm:pt modelId="{8C041005-575B-49DD-8F37-935A2259E60D}" type="pres">
      <dgm:prSet presAssocID="{D9A64DE0-368F-45D5-A940-C35EDDF9537B}" presName="pyramid" presStyleLbl="node1" presStyleIdx="0" presStyleCnt="1"/>
      <dgm:spPr/>
    </dgm:pt>
    <dgm:pt modelId="{7B13CA02-7F7A-47D8-A5B2-A8F668E9F920}" type="pres">
      <dgm:prSet presAssocID="{D9A64DE0-368F-45D5-A940-C35EDDF9537B}" presName="theList" presStyleCnt="0"/>
      <dgm:spPr/>
    </dgm:pt>
    <dgm:pt modelId="{E6C2C6CC-B307-458E-A054-BA89FBADA9E6}" type="pres">
      <dgm:prSet presAssocID="{86688DBE-F6E7-4297-81F7-5E6B1E46431C}" presName="aNode" presStyleLbl="fgAcc1" presStyleIdx="0" presStyleCnt="3" custScaleX="160107" custScaleY="146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51149-9F5C-4CA4-BAA4-803A160F9736}" type="pres">
      <dgm:prSet presAssocID="{86688DBE-F6E7-4297-81F7-5E6B1E46431C}" presName="aSpace" presStyleCnt="0"/>
      <dgm:spPr/>
    </dgm:pt>
    <dgm:pt modelId="{0205BD2E-267C-4581-9CE3-9E881528A504}" type="pres">
      <dgm:prSet presAssocID="{0171AB84-25D6-4E3F-BCC0-C1E243F3A816}" presName="aNode" presStyleLbl="fgAcc1" presStyleIdx="1" presStyleCnt="3" custScaleX="15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B149B-5F0B-4B85-9B5C-460098F03A06}" type="pres">
      <dgm:prSet presAssocID="{0171AB84-25D6-4E3F-BCC0-C1E243F3A816}" presName="aSpace" presStyleCnt="0"/>
      <dgm:spPr/>
    </dgm:pt>
    <dgm:pt modelId="{EAF70A78-603C-4571-A12A-96D3FEEB04C0}" type="pres">
      <dgm:prSet presAssocID="{90C9E624-98A0-494A-A558-0908BAA5B1E1}" presName="aNode" presStyleLbl="fgAcc1" presStyleIdx="2" presStyleCnt="3" custScaleX="158055" custScaleY="168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0C560-1263-47CF-8702-9A4DF1F5CC99}" type="pres">
      <dgm:prSet presAssocID="{90C9E624-98A0-494A-A558-0908BAA5B1E1}" presName="aSpace" presStyleCnt="0"/>
      <dgm:spPr/>
    </dgm:pt>
  </dgm:ptLst>
  <dgm:cxnLst>
    <dgm:cxn modelId="{D6A19B0E-4DED-4080-8DE1-F46586587ECB}" srcId="{D9A64DE0-368F-45D5-A940-C35EDDF9537B}" destId="{0171AB84-25D6-4E3F-BCC0-C1E243F3A816}" srcOrd="1" destOrd="0" parTransId="{D6BE3F1C-DAD8-47F5-BAED-F0F95A283FCA}" sibTransId="{2EF31C6F-19FC-4E3F-987A-8F4F4B0AC00D}"/>
    <dgm:cxn modelId="{B0CEDBEE-5FBA-4255-8D95-85F33264AA03}" srcId="{D9A64DE0-368F-45D5-A940-C35EDDF9537B}" destId="{86688DBE-F6E7-4297-81F7-5E6B1E46431C}" srcOrd="0" destOrd="0" parTransId="{21DCCD69-45AF-4964-83ED-CFB606931472}" sibTransId="{063ED32C-0E90-4FA1-BBBA-3437043EBFF3}"/>
    <dgm:cxn modelId="{4C666CA0-7F5F-4C35-B833-5E252F4C8A3B}" type="presOf" srcId="{0171AB84-25D6-4E3F-BCC0-C1E243F3A816}" destId="{0205BD2E-267C-4581-9CE3-9E881528A504}" srcOrd="0" destOrd="0" presId="urn:microsoft.com/office/officeart/2005/8/layout/pyramid2"/>
    <dgm:cxn modelId="{44493F44-8C7E-4C01-877F-99D0538567CC}" type="presOf" srcId="{90C9E624-98A0-494A-A558-0908BAA5B1E1}" destId="{EAF70A78-603C-4571-A12A-96D3FEEB04C0}" srcOrd="0" destOrd="0" presId="urn:microsoft.com/office/officeart/2005/8/layout/pyramid2"/>
    <dgm:cxn modelId="{EF9A10DF-1525-4D5A-9F31-F8ADC684629E}" type="presOf" srcId="{86688DBE-F6E7-4297-81F7-5E6B1E46431C}" destId="{E6C2C6CC-B307-458E-A054-BA89FBADA9E6}" srcOrd="0" destOrd="0" presId="urn:microsoft.com/office/officeart/2005/8/layout/pyramid2"/>
    <dgm:cxn modelId="{294414C1-A62A-40D8-93DD-1163DCD1694A}" type="presOf" srcId="{D9A64DE0-368F-45D5-A940-C35EDDF9537B}" destId="{9340289F-6425-48C7-8CFD-8C2D19347CC9}" srcOrd="0" destOrd="0" presId="urn:microsoft.com/office/officeart/2005/8/layout/pyramid2"/>
    <dgm:cxn modelId="{876C4B93-0AA0-4F3E-92B0-53570BB3C63C}" srcId="{D9A64DE0-368F-45D5-A940-C35EDDF9537B}" destId="{90C9E624-98A0-494A-A558-0908BAA5B1E1}" srcOrd="2" destOrd="0" parTransId="{C8FB39F3-70D7-45C4-B3BD-B93915698936}" sibTransId="{1DF6DB87-C6CD-4243-99C4-A366573F1CAE}"/>
    <dgm:cxn modelId="{068AB1CB-3203-48CD-9D6F-EBAAC988DB3C}" type="presParOf" srcId="{9340289F-6425-48C7-8CFD-8C2D19347CC9}" destId="{8C041005-575B-49DD-8F37-935A2259E60D}" srcOrd="0" destOrd="0" presId="urn:microsoft.com/office/officeart/2005/8/layout/pyramid2"/>
    <dgm:cxn modelId="{08EF51C6-AAC6-49DF-B09D-30CDC8F0A4FE}" type="presParOf" srcId="{9340289F-6425-48C7-8CFD-8C2D19347CC9}" destId="{7B13CA02-7F7A-47D8-A5B2-A8F668E9F920}" srcOrd="1" destOrd="0" presId="urn:microsoft.com/office/officeart/2005/8/layout/pyramid2"/>
    <dgm:cxn modelId="{5E01825B-D1DB-4BA4-AD01-D888B37F7451}" type="presParOf" srcId="{7B13CA02-7F7A-47D8-A5B2-A8F668E9F920}" destId="{E6C2C6CC-B307-458E-A054-BA89FBADA9E6}" srcOrd="0" destOrd="0" presId="urn:microsoft.com/office/officeart/2005/8/layout/pyramid2"/>
    <dgm:cxn modelId="{9AB04710-A2A8-484F-BE97-5B4DFAC82510}" type="presParOf" srcId="{7B13CA02-7F7A-47D8-A5B2-A8F668E9F920}" destId="{AD351149-9F5C-4CA4-BAA4-803A160F9736}" srcOrd="1" destOrd="0" presId="urn:microsoft.com/office/officeart/2005/8/layout/pyramid2"/>
    <dgm:cxn modelId="{B90032C9-AAE2-4933-9868-8A4DF25349F8}" type="presParOf" srcId="{7B13CA02-7F7A-47D8-A5B2-A8F668E9F920}" destId="{0205BD2E-267C-4581-9CE3-9E881528A504}" srcOrd="2" destOrd="0" presId="urn:microsoft.com/office/officeart/2005/8/layout/pyramid2"/>
    <dgm:cxn modelId="{2D40294A-1C82-4D24-A3B7-A1F4DF4FFD47}" type="presParOf" srcId="{7B13CA02-7F7A-47D8-A5B2-A8F668E9F920}" destId="{9BBB149B-5F0B-4B85-9B5C-460098F03A06}" srcOrd="3" destOrd="0" presId="urn:microsoft.com/office/officeart/2005/8/layout/pyramid2"/>
    <dgm:cxn modelId="{76B85D1A-CE93-44E8-B2C6-478621D792F3}" type="presParOf" srcId="{7B13CA02-7F7A-47D8-A5B2-A8F668E9F920}" destId="{EAF70A78-603C-4571-A12A-96D3FEEB04C0}" srcOrd="4" destOrd="0" presId="urn:microsoft.com/office/officeart/2005/8/layout/pyramid2"/>
    <dgm:cxn modelId="{C5A5B5D2-F539-4CB5-B72E-DF81A87BA8EB}" type="presParOf" srcId="{7B13CA02-7F7A-47D8-A5B2-A8F668E9F920}" destId="{E8A0C560-1263-47CF-8702-9A4DF1F5CC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54DD4C-0352-4574-90FF-34A8A1B44944}">
      <dsp:nvSpPr>
        <dsp:cNvPr id="0" name=""/>
        <dsp:cNvSpPr/>
      </dsp:nvSpPr>
      <dsp:spPr>
        <a:xfrm>
          <a:off x="4509885" y="2043603"/>
          <a:ext cx="3100020" cy="237839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«открытие» детьми нового знания. </a:t>
          </a:r>
          <a:endParaRPr lang="ru-RU" sz="2400" kern="1200" dirty="0"/>
        </a:p>
      </dsp:txBody>
      <dsp:txXfrm>
        <a:off x="4509885" y="2043603"/>
        <a:ext cx="3100020" cy="2378392"/>
      </dsp:txXfrm>
    </dsp:sp>
    <dsp:sp modelId="{987D60E0-958F-4DE7-B68A-1D6FB356FADF}">
      <dsp:nvSpPr>
        <dsp:cNvPr id="0" name=""/>
        <dsp:cNvSpPr/>
      </dsp:nvSpPr>
      <dsp:spPr>
        <a:xfrm>
          <a:off x="693456" y="1156175"/>
          <a:ext cx="2994214" cy="3168174"/>
        </a:xfrm>
        <a:prstGeom prst="gear6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kern="1200" dirty="0" smtClean="0"/>
            <a:t>постановка проблемы</a:t>
          </a:r>
          <a:endParaRPr lang="ru-RU" sz="2000" kern="1200" dirty="0"/>
        </a:p>
      </dsp:txBody>
      <dsp:txXfrm>
        <a:off x="693456" y="1156175"/>
        <a:ext cx="2994214" cy="3168174"/>
      </dsp:txXfrm>
    </dsp:sp>
    <dsp:sp modelId="{4AE72724-4227-428A-8F37-EC9CC289D41B}">
      <dsp:nvSpPr>
        <dsp:cNvPr id="0" name=""/>
        <dsp:cNvSpPr/>
      </dsp:nvSpPr>
      <dsp:spPr>
        <a:xfrm rot="20700000">
          <a:off x="2763624" y="-73699"/>
          <a:ext cx="3263913" cy="3109302"/>
        </a:xfrm>
        <a:prstGeom prst="gear6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актуализация знаний</a:t>
          </a:r>
          <a:endParaRPr lang="ru-RU" sz="2400" kern="1200" dirty="0"/>
        </a:p>
      </dsp:txBody>
      <dsp:txXfrm>
        <a:off x="3488667" y="599091"/>
        <a:ext cx="1813828" cy="1763720"/>
      </dsp:txXfrm>
    </dsp:sp>
    <dsp:sp modelId="{B5DA7EC8-ECB5-4AAF-8AFB-C277AE8388E3}">
      <dsp:nvSpPr>
        <dsp:cNvPr id="0" name=""/>
        <dsp:cNvSpPr/>
      </dsp:nvSpPr>
      <dsp:spPr>
        <a:xfrm>
          <a:off x="4509870" y="1179499"/>
          <a:ext cx="3044342" cy="3044342"/>
        </a:xfrm>
        <a:prstGeom prst="circularArrow">
          <a:avLst>
            <a:gd name="adj1" fmla="val 4688"/>
            <a:gd name="adj2" fmla="val 299029"/>
            <a:gd name="adj3" fmla="val 2519236"/>
            <a:gd name="adj4" fmla="val 1585467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1CC64-9044-4054-AB59-6C79ABDD41FD}">
      <dsp:nvSpPr>
        <dsp:cNvPr id="0" name=""/>
        <dsp:cNvSpPr/>
      </dsp:nvSpPr>
      <dsp:spPr>
        <a:xfrm>
          <a:off x="2746652" y="747462"/>
          <a:ext cx="2211905" cy="22119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D514-22B5-410A-A326-2DC769218168}">
      <dsp:nvSpPr>
        <dsp:cNvPr id="0" name=""/>
        <dsp:cNvSpPr/>
      </dsp:nvSpPr>
      <dsp:spPr>
        <a:xfrm>
          <a:off x="2946227" y="261774"/>
          <a:ext cx="2384879" cy="23848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859B7-13F8-4F30-BA04-185BF411A44C}">
      <dsp:nvSpPr>
        <dsp:cNvPr id="0" name=""/>
        <dsp:cNvSpPr/>
      </dsp:nvSpPr>
      <dsp:spPr>
        <a:xfrm rot="5400000">
          <a:off x="-235413" y="237868"/>
          <a:ext cx="1569421" cy="1098594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235413" y="237868"/>
        <a:ext cx="1569421" cy="1098594"/>
      </dsp:txXfrm>
    </dsp:sp>
    <dsp:sp modelId="{21D3E629-6309-49BF-94BD-4D0BE45515B5}">
      <dsp:nvSpPr>
        <dsp:cNvPr id="0" name=""/>
        <dsp:cNvSpPr/>
      </dsp:nvSpPr>
      <dsp:spPr>
        <a:xfrm rot="5400000">
          <a:off x="4154035" y="-3052984"/>
          <a:ext cx="1020123" cy="7131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Bookman Old Style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Bookman Old Style" pitchFamily="18" charset="0"/>
            </a:rPr>
            <a:t>создание проблемной ситуации </a:t>
          </a: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4154035" y="-3052984"/>
        <a:ext cx="1020123" cy="7131005"/>
      </dsp:txXfrm>
    </dsp:sp>
    <dsp:sp modelId="{64F112D0-4F7C-4C24-ADC0-A89A60A94A77}">
      <dsp:nvSpPr>
        <dsp:cNvPr id="0" name=""/>
        <dsp:cNvSpPr/>
      </dsp:nvSpPr>
      <dsp:spPr>
        <a:xfrm rot="5400000">
          <a:off x="-235413" y="1612877"/>
          <a:ext cx="1569421" cy="1098594"/>
        </a:xfrm>
        <a:prstGeom prst="chevron">
          <a:avLst/>
        </a:prstGeom>
        <a:solidFill>
          <a:schemeClr val="accent2">
            <a:shade val="50000"/>
            <a:hueOff val="71927"/>
            <a:satOff val="-15057"/>
            <a:lumOff val="35025"/>
            <a:alphaOff val="0"/>
          </a:schemeClr>
        </a:solidFill>
        <a:ln w="19050" cap="flat" cmpd="sng" algn="ctr">
          <a:solidFill>
            <a:schemeClr val="accent2">
              <a:shade val="50000"/>
              <a:hueOff val="71927"/>
              <a:satOff val="-15057"/>
              <a:lumOff val="35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235413" y="1612877"/>
        <a:ext cx="1569421" cy="1098594"/>
      </dsp:txXfrm>
    </dsp:sp>
    <dsp:sp modelId="{732B9F54-D49A-41D8-A4FC-34B0B389FD32}">
      <dsp:nvSpPr>
        <dsp:cNvPr id="0" name=""/>
        <dsp:cNvSpPr/>
      </dsp:nvSpPr>
      <dsp:spPr>
        <a:xfrm rot="5400000">
          <a:off x="4154035" y="-1731910"/>
          <a:ext cx="1020123" cy="7131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68090"/>
              <a:satOff val="-14645"/>
              <a:lumOff val="31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Bookman Old Style" pitchFamily="18" charset="0"/>
            </a:rPr>
            <a:t>подводящий диалог </a:t>
          </a:r>
          <a:endParaRPr lang="ru-RU" sz="2800" kern="1200" dirty="0">
            <a:latin typeface="Bookman Old Style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4154035" y="-1731910"/>
        <a:ext cx="1020123" cy="7131005"/>
      </dsp:txXfrm>
    </dsp:sp>
    <dsp:sp modelId="{EF1FCB46-2C36-4D21-B2C6-7723D527DFEE}">
      <dsp:nvSpPr>
        <dsp:cNvPr id="0" name=""/>
        <dsp:cNvSpPr/>
      </dsp:nvSpPr>
      <dsp:spPr>
        <a:xfrm rot="5400000">
          <a:off x="-235413" y="2987886"/>
          <a:ext cx="1569421" cy="1098594"/>
        </a:xfrm>
        <a:prstGeom prst="chevron">
          <a:avLst/>
        </a:prstGeom>
        <a:solidFill>
          <a:schemeClr val="accent2">
            <a:shade val="50000"/>
            <a:hueOff val="71927"/>
            <a:satOff val="-15057"/>
            <a:lumOff val="35025"/>
            <a:alphaOff val="0"/>
          </a:schemeClr>
        </a:solidFill>
        <a:ln w="19050" cap="flat" cmpd="sng" algn="ctr">
          <a:solidFill>
            <a:schemeClr val="accent2">
              <a:shade val="50000"/>
              <a:hueOff val="71927"/>
              <a:satOff val="-15057"/>
              <a:lumOff val="35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235413" y="2987886"/>
        <a:ext cx="1569421" cy="1098594"/>
      </dsp:txXfrm>
    </dsp:sp>
    <dsp:sp modelId="{969F023D-71E9-4A5C-903E-9490C024E5D6}">
      <dsp:nvSpPr>
        <dsp:cNvPr id="0" name=""/>
        <dsp:cNvSpPr/>
      </dsp:nvSpPr>
      <dsp:spPr>
        <a:xfrm rot="5400000">
          <a:off x="4154035" y="-302967"/>
          <a:ext cx="1020123" cy="7131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68090"/>
              <a:satOff val="-14645"/>
              <a:lumOff val="31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Bookman Old Style" pitchFamily="18" charset="0"/>
            </a:rPr>
            <a:t>сообщение учителем темы урока в готовом виде, но с применением мотивирующего приема </a:t>
          </a:r>
          <a:endParaRPr lang="ru-RU" sz="2800" kern="1200" dirty="0">
            <a:latin typeface="Bookman Old Style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/>
        </a:p>
      </dsp:txBody>
      <dsp:txXfrm rot="5400000">
        <a:off x="4154035" y="-302967"/>
        <a:ext cx="1020123" cy="71310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E9EF3F-719C-482B-AC74-DFABCDF45D27}">
      <dsp:nvSpPr>
        <dsp:cNvPr id="0" name=""/>
        <dsp:cNvSpPr/>
      </dsp:nvSpPr>
      <dsp:spPr>
        <a:xfrm>
          <a:off x="37580" y="0"/>
          <a:ext cx="8154439" cy="480102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491F1-456D-4C30-9635-AFB010F30600}">
      <dsp:nvSpPr>
        <dsp:cNvPr id="0" name=""/>
        <dsp:cNvSpPr/>
      </dsp:nvSpPr>
      <dsp:spPr>
        <a:xfrm>
          <a:off x="2170386" y="456097"/>
          <a:ext cx="1872398" cy="1872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проблемного вопроса, выводы, обобщение результатов</a:t>
          </a:r>
          <a:endParaRPr lang="ru-RU" sz="1500" kern="1200" dirty="0"/>
        </a:p>
      </dsp:txBody>
      <dsp:txXfrm>
        <a:off x="2170386" y="456097"/>
        <a:ext cx="1872398" cy="1872398"/>
      </dsp:txXfrm>
    </dsp:sp>
    <dsp:sp modelId="{66698CD8-8085-4A2C-A502-89879CA013EF}">
      <dsp:nvSpPr>
        <dsp:cNvPr id="0" name=""/>
        <dsp:cNvSpPr/>
      </dsp:nvSpPr>
      <dsp:spPr>
        <a:xfrm>
          <a:off x="4186815" y="456097"/>
          <a:ext cx="1872398" cy="1872398"/>
        </a:xfrm>
        <a:prstGeom prst="roundRect">
          <a:avLst/>
        </a:prstGeom>
        <a:solidFill>
          <a:schemeClr val="accent5">
            <a:hueOff val="3579639"/>
            <a:satOff val="-481"/>
            <a:lumOff val="47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доказательства выдвинутых предположений с опорой на текст художественного произведения</a:t>
          </a:r>
          <a:endParaRPr lang="ru-RU" sz="1500" kern="1200"/>
        </a:p>
      </dsp:txBody>
      <dsp:txXfrm>
        <a:off x="4186815" y="456097"/>
        <a:ext cx="1872398" cy="1872398"/>
      </dsp:txXfrm>
    </dsp:sp>
    <dsp:sp modelId="{90A2AA54-A483-4AD5-98EE-C48318E17E18}">
      <dsp:nvSpPr>
        <dsp:cNvPr id="0" name=""/>
        <dsp:cNvSpPr/>
      </dsp:nvSpPr>
      <dsp:spPr>
        <a:xfrm>
          <a:off x="2170386" y="2472526"/>
          <a:ext cx="1872398" cy="1872398"/>
        </a:xfrm>
        <a:prstGeom prst="roundRect">
          <a:avLst/>
        </a:prstGeom>
        <a:solidFill>
          <a:schemeClr val="accent5">
            <a:hueOff val="7159277"/>
            <a:satOff val="-963"/>
            <a:lumOff val="95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выдвижение гипотез</a:t>
          </a:r>
          <a:endParaRPr lang="ru-RU" sz="1500" kern="1200"/>
        </a:p>
      </dsp:txBody>
      <dsp:txXfrm>
        <a:off x="2170386" y="2472526"/>
        <a:ext cx="1872398" cy="1872398"/>
      </dsp:txXfrm>
    </dsp:sp>
    <dsp:sp modelId="{5235A671-0503-461B-B6F1-F9CBF39B85AF}">
      <dsp:nvSpPr>
        <dsp:cNvPr id="0" name=""/>
        <dsp:cNvSpPr/>
      </dsp:nvSpPr>
      <dsp:spPr>
        <a:xfrm>
          <a:off x="4186815" y="2472526"/>
          <a:ext cx="1872398" cy="1872398"/>
        </a:xfrm>
        <a:prstGeom prst="roundRect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формулирование проблемного вопроса</a:t>
          </a:r>
          <a:endParaRPr lang="ru-RU" sz="1500" kern="1200"/>
        </a:p>
      </dsp:txBody>
      <dsp:txXfrm>
        <a:off x="4186815" y="2472526"/>
        <a:ext cx="1872398" cy="18723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41005-575B-49DD-8F37-935A2259E60D}">
      <dsp:nvSpPr>
        <dsp:cNvPr id="0" name=""/>
        <dsp:cNvSpPr/>
      </dsp:nvSpPr>
      <dsp:spPr>
        <a:xfrm>
          <a:off x="1024121" y="0"/>
          <a:ext cx="4801022" cy="4801022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C2C6CC-B307-458E-A054-BA89FBADA9E6}">
      <dsp:nvSpPr>
        <dsp:cNvPr id="0" name=""/>
        <dsp:cNvSpPr/>
      </dsp:nvSpPr>
      <dsp:spPr>
        <a:xfrm>
          <a:off x="2486764" y="481885"/>
          <a:ext cx="4996401" cy="1244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сформировать особый стиль умственной деятельности, исследовательскую активность и самостоятельность учащихся</a:t>
          </a:r>
          <a:endParaRPr lang="ru-RU" sz="1600" kern="1200" dirty="0"/>
        </a:p>
      </dsp:txBody>
      <dsp:txXfrm>
        <a:off x="2486764" y="481885"/>
        <a:ext cx="4996401" cy="1244085"/>
      </dsp:txXfrm>
    </dsp:sp>
    <dsp:sp modelId="{0205BD2E-267C-4581-9CE3-9E881528A504}">
      <dsp:nvSpPr>
        <dsp:cNvPr id="0" name=""/>
        <dsp:cNvSpPr/>
      </dsp:nvSpPr>
      <dsp:spPr>
        <a:xfrm>
          <a:off x="2530625" y="1831813"/>
          <a:ext cx="4908680" cy="84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сформировать у учащихся необходимую систему знаний, умений и навыков</a:t>
          </a:r>
          <a:endParaRPr lang="ru-RU" sz="1600" kern="1200" dirty="0"/>
        </a:p>
      </dsp:txBody>
      <dsp:txXfrm>
        <a:off x="2530625" y="1831813"/>
        <a:ext cx="4908680" cy="846742"/>
      </dsp:txXfrm>
    </dsp:sp>
    <dsp:sp modelId="{EAF70A78-603C-4571-A12A-96D3FEEB04C0}">
      <dsp:nvSpPr>
        <dsp:cNvPr id="0" name=""/>
        <dsp:cNvSpPr/>
      </dsp:nvSpPr>
      <dsp:spPr>
        <a:xfrm>
          <a:off x="2518782" y="2784398"/>
          <a:ext cx="4932365" cy="14288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достигнуть высокого уровня развития школьников, развития способности к самообучению, самообразованию</a:t>
          </a:r>
          <a:endParaRPr lang="ru-RU" sz="1600" kern="1200" dirty="0"/>
        </a:p>
      </dsp:txBody>
      <dsp:txXfrm>
        <a:off x="2518782" y="2784398"/>
        <a:ext cx="4932365" cy="1428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456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Использование технологии проблемного обучения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уроках русского языка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и литературы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201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Учитель русского языка и литературы МОУ СОШ №40</a:t>
            </a:r>
          </a:p>
          <a:p>
            <a:pPr algn="r"/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Халяпина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Светлана Игоревна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5708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Организация уроков русского языка по технологии проблемного </a:t>
            </a:r>
            <a:r>
              <a:rPr lang="ru-RU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обучения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Проблемно-диалогическое обучение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это тип обучения, обеспечивающий творческое усвоение знаний учащимися посредством диалога с учителем. Данная технология является развивающей, личностно-ориентированной технологией и достаточно результативной, поскольку обеспечивает высокое качество знаний, эффективное развитие интеллекта и творческих способностей, воспитание активной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Приемы проблемного изложения знаний происходят на трех этапах уроков: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Существует три возможности постановки проблемы на уроке: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268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Особенности проблемного диалога на уроках литературы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8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Три основных цели проблемного обучения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507288" cy="48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1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Достоинства проблемного обучения: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обеспечивает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особый тип мышления, </a:t>
            </a:r>
          </a:p>
          <a:p>
            <a:pPr algn="r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глубину убеждений, прочность усвоения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знаний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 творческое их применение в </a:t>
            </a:r>
          </a:p>
          <a:p>
            <a:pPr algn="r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практической деятельности. Кроме того,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оно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способствует формированию </a:t>
            </a:r>
          </a:p>
          <a:p>
            <a:pPr algn="r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мотивации достижения успеха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</a:p>
          <a:p>
            <a:pPr algn="r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развивает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мыслительные способности обучающихся</a:t>
            </a:r>
            <a:r>
              <a:rPr lang="ru-RU" sz="48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92896"/>
            <a:ext cx="403860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65064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0" hangingPunct="0">
              <a:buNone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Три пути ведут к знанию: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путь размышления –это путь самый благородный, путь подражания – это путь самый легкий  и путь опыта – это путь самый горький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buNone/>
            </a:pP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buNone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Конфуций</a:t>
            </a:r>
          </a:p>
          <a:p>
            <a:endParaRPr lang="ru-RU" dirty="0"/>
          </a:p>
        </p:txBody>
      </p:sp>
      <p:pic>
        <p:nvPicPr>
          <p:cNvPr id="8" name="Содержимое 7" descr="pxmkmoeD3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392488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Знание только тогда знание,</a:t>
            </a:r>
          </a:p>
          <a:p>
            <a:pPr>
              <a:lnSpc>
                <a:spcPct val="150000"/>
              </a:lnSpc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когда оно приобретено </a:t>
            </a:r>
          </a:p>
          <a:p>
            <a:pPr>
              <a:lnSpc>
                <a:spcPct val="150000"/>
              </a:lnSpc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усилиями своей мысли,</a:t>
            </a:r>
          </a:p>
          <a:p>
            <a:pPr>
              <a:lnSpc>
                <a:spcPct val="150000"/>
              </a:lnSpc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а не памятью.</a:t>
            </a:r>
          </a:p>
          <a:p>
            <a:pPr algn="r">
              <a:buNone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Л.Н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. Толстой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8666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Под </a:t>
            </a:r>
            <a:r>
              <a:rPr lang="ru-R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проблемным обучением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понимается такая 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разрешению. </a:t>
            </a:r>
          </a:p>
          <a:p>
            <a:pPr>
              <a:lnSpc>
                <a:spcPct val="95000"/>
              </a:lnSpc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 проблемной технологии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- приобретение знаний, умений и навыков, усвоение способов самостоятельной деятельности, развитие познавательных и творческих способностей.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IMG_20150918_1125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536504" cy="394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640960" cy="6157437"/>
        </p:xfrm>
        <a:graphic>
          <a:graphicData uri="http://schemas.openxmlformats.org/drawingml/2006/table">
            <a:tbl>
              <a:tblPr/>
              <a:tblGrid>
                <a:gridCol w="5054146"/>
                <a:gridCol w="3586814"/>
              </a:tblGrid>
              <a:tr h="30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Сообщающее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Проблемное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Материал дается </a:t>
                      </a:r>
                      <a:r>
                        <a:rPr lang="ru-RU" sz="1400" b="1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 готовом виде,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 ученика требуется его осмысление и запоминание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Новую информацию учащиеся получают в ходе решения теоретических и практических задач.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В устной подаче или через учебник возникают проблемы, преграды и трудности, вызванные временным выключением учащегося из дидактического процесса.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В ходе решения проблемы учащийся преодолевает все трудности, его активность и самостоятельность достигает здесь высокого уровня.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 Темп передачи информации ориентирован на более сильных, средних или слабых учащихся.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 Темп передачи сведений зависит от учащегося или группы учащихся.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 Контроль школьных достижений только частично связан с процессом обучения; он не является его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органической частью.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 Повышенная активность учащихся способствует развитию позитивных мотивов и уменьшает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необходимость формальной проверки результатов.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5. Отсутствует возможность обеспечения всем учащимся стопроцентных результатов; наибольшую трудность представляет применение информатизации в практике.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5. Результаты преподавания относительно высокие и устойчивые. Учащиеся легче применяют полученные знания в новых ситуациях и одновременно развивают свои умения и творческие способности.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создания проблемных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Побуждение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учащихся к теоретическому объяснению явлений, фактов, внешнего несоответствия между ними.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Использование учебных и жизненных ситуаций, возникающих при выполнении учащимися практических заданий в школе, дома и т.д. Проблемные ситуации в этом случае возникают при попытке самостоятельно достигнуть поставленной перед ними практической цели.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Постановка учебных проблемных заданий на объяснение явления или поиск путей его практического применения. Примером может служить любая исследовательская работа учащихся на уроках по гуманитарным предметам.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4.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Выдвижение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предположений (гипотез), формулировка выводов и их опытная проверка.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5. Побуждение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учащихся к сравнению, сопоставлению фактов, явлений, правил, действий, в результате которых возникает проблемная ситуация. 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6.Побуждение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учащихся к предварительному обобщению новых фактов. Учащиеся получают задание рассмотреть некоторые факты, явления, содержащиеся в новом для них материале, сравнить их с известными и сделать самостоятельное обобщение.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7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Ознакомление учащихся с фактами, несущими как будто бы необъяснимый характер и приведшими в истории науки к постановке научной проблемы. Обычно эти факты и явления как бы противоречат сложившимся у учеников представлениям и понятиям, что объясняется неполнотой, недостаточностью их прежних знаний.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Правила создания проблемных ситуаций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IMG_20150918_085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344816" cy="47290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</TotalTime>
  <Words>714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Использование технологии проблемного обучения  на уроках русского языка и литературы</vt:lpstr>
      <vt:lpstr>Слайд 2</vt:lpstr>
      <vt:lpstr>Слайд 3</vt:lpstr>
      <vt:lpstr>Слайд 4</vt:lpstr>
      <vt:lpstr>Способы создания проблемных ситуаций</vt:lpstr>
      <vt:lpstr>Слайд 6</vt:lpstr>
      <vt:lpstr>Слайд 7</vt:lpstr>
      <vt:lpstr>Слайд 8</vt:lpstr>
      <vt:lpstr>Правила создания проблемных ситуаций </vt:lpstr>
      <vt:lpstr>Организация уроков русского языка по технологии проблемного обучения  </vt:lpstr>
      <vt:lpstr>Приемы проблемного изложения знаний происходят на трех этапах уроков: </vt:lpstr>
      <vt:lpstr>Существует три возможности постановки проблемы на уроке:  </vt:lpstr>
      <vt:lpstr>Особенности проблемного диалога на уроках литературы  </vt:lpstr>
      <vt:lpstr>Три основных цели проблемного обучения</vt:lpstr>
      <vt:lpstr>Достоинства проблемного обучения: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проблемного обучения на уроках русского языка и литературы</dc:title>
  <cp:lastModifiedBy>Admin</cp:lastModifiedBy>
  <cp:revision>9</cp:revision>
  <dcterms:modified xsi:type="dcterms:W3CDTF">2015-11-01T17:51:41Z</dcterms:modified>
</cp:coreProperties>
</file>