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223C71-DDEE-42E3-B0F1-9FC2C41557FC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" y="0"/>
            <a:ext cx="9145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" y="0"/>
            <a:ext cx="9145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" y="0"/>
            <a:ext cx="9144264" cy="68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" y="0"/>
            <a:ext cx="9358610" cy="70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2ca272b5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2053632" cy="2548322"/>
          </a:xfrm>
          <a:prstGeom prst="rect">
            <a:avLst/>
          </a:prstGeom>
        </p:spPr>
      </p:pic>
      <p:pic>
        <p:nvPicPr>
          <p:cNvPr id="5" name="Рисунок 4" descr="72e0ada35c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642918"/>
            <a:ext cx="2261026" cy="1964330"/>
          </a:xfrm>
          <a:prstGeom prst="rect">
            <a:avLst/>
          </a:prstGeom>
        </p:spPr>
      </p:pic>
      <p:pic>
        <p:nvPicPr>
          <p:cNvPr id="6" name="Рисунок 5" descr="54712c6d4e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4818"/>
            <a:ext cx="3121152" cy="1755648"/>
          </a:xfrm>
          <a:prstGeom prst="rect">
            <a:avLst/>
          </a:prstGeom>
        </p:spPr>
      </p:pic>
      <p:pic>
        <p:nvPicPr>
          <p:cNvPr id="7" name="Picture 4" descr="frog 1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786322"/>
            <a:ext cx="2819007" cy="15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b1f0d9bfc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1800200" cy="32389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78" y="1285860"/>
            <a:ext cx="5143536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Ш</a:t>
            </a:r>
            <a:r>
              <a:rPr lang="ru-RU" sz="4400" b="1" dirty="0" smtClean="0"/>
              <a:t>ура в </a:t>
            </a:r>
            <a:r>
              <a:rPr lang="ru-RU" sz="4400" b="1" dirty="0" smtClean="0">
                <a:solidFill>
                  <a:srgbClr val="0070C0"/>
                </a:solidFill>
              </a:rPr>
              <a:t>Ш</a:t>
            </a:r>
            <a:r>
              <a:rPr lang="ru-RU" sz="4400" b="1" dirty="0" smtClean="0"/>
              <a:t>колу </a:t>
            </a:r>
            <a:r>
              <a:rPr lang="ru-RU" sz="4400" b="1" dirty="0" smtClean="0">
                <a:solidFill>
                  <a:srgbClr val="0070C0"/>
                </a:solidFill>
              </a:rPr>
              <a:t>Ш</a:t>
            </a:r>
            <a:r>
              <a:rPr lang="ru-RU" sz="4400" b="1" dirty="0" smtClean="0"/>
              <a:t>ла, </a:t>
            </a:r>
          </a:p>
          <a:p>
            <a:pPr algn="ctr"/>
            <a:r>
              <a:rPr lang="ru-RU" sz="4400" b="1" dirty="0" err="1" smtClean="0">
                <a:solidFill>
                  <a:srgbClr val="0070C0"/>
                </a:solidFill>
              </a:rPr>
              <a:t>Ш</a:t>
            </a:r>
            <a:r>
              <a:rPr lang="ru-RU" sz="4400" b="1" dirty="0" err="1" smtClean="0"/>
              <a:t>и</a:t>
            </a:r>
            <a:r>
              <a:rPr lang="ru-RU" sz="4400" b="1" dirty="0" err="1" smtClean="0">
                <a:solidFill>
                  <a:srgbClr val="0070C0"/>
                </a:solidFill>
              </a:rPr>
              <a:t>Ш</a:t>
            </a:r>
            <a:r>
              <a:rPr lang="ru-RU" sz="4400" b="1" dirty="0" err="1" smtClean="0"/>
              <a:t>ечку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на</a:t>
            </a:r>
            <a:r>
              <a:rPr lang="ru-RU" sz="4400" b="1" dirty="0" err="1" smtClean="0">
                <a:solidFill>
                  <a:srgbClr val="0070C0"/>
                </a:solidFill>
              </a:rPr>
              <a:t>Ш</a:t>
            </a:r>
            <a:r>
              <a:rPr lang="ru-RU" sz="4400" b="1" dirty="0" err="1" smtClean="0"/>
              <a:t>ла</a:t>
            </a:r>
            <a:r>
              <a:rPr lang="ru-RU" sz="4400" b="1" dirty="0" smtClean="0"/>
              <a:t>.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Ш</a:t>
            </a:r>
            <a:r>
              <a:rPr lang="ru-RU" sz="4400" b="1" dirty="0" smtClean="0"/>
              <a:t>елуха </a:t>
            </a:r>
            <a:r>
              <a:rPr lang="ru-RU" sz="4400" b="1" dirty="0" err="1" smtClean="0">
                <a:solidFill>
                  <a:srgbClr val="0070C0"/>
                </a:solidFill>
              </a:rPr>
              <a:t>Ш</a:t>
            </a:r>
            <a:r>
              <a:rPr lang="ru-RU" sz="4400" b="1" dirty="0" err="1" smtClean="0"/>
              <a:t>ер</a:t>
            </a:r>
            <a:r>
              <a:rPr lang="ru-RU" sz="4400" b="1" dirty="0" err="1" smtClean="0">
                <a:solidFill>
                  <a:srgbClr val="0070C0"/>
                </a:solidFill>
              </a:rPr>
              <a:t>Ш</a:t>
            </a:r>
            <a:r>
              <a:rPr lang="ru-RU" sz="4400" b="1" dirty="0" err="1" smtClean="0"/>
              <a:t>авая</a:t>
            </a:r>
            <a:r>
              <a:rPr lang="ru-RU" sz="4400" b="1" dirty="0" smtClean="0"/>
              <a:t>, </a:t>
            </a:r>
          </a:p>
          <a:p>
            <a:pPr algn="ctr"/>
            <a:r>
              <a:rPr lang="ru-RU" sz="4400" b="1" dirty="0" smtClean="0"/>
              <a:t>Видно, </a:t>
            </a:r>
            <a:r>
              <a:rPr lang="ru-RU" sz="4400" b="1" dirty="0" err="1" smtClean="0">
                <a:solidFill>
                  <a:srgbClr val="0070C0"/>
                </a:solidFill>
              </a:rPr>
              <a:t>Ш</a:t>
            </a:r>
            <a:r>
              <a:rPr lang="ru-RU" sz="4400" b="1" dirty="0" err="1" smtClean="0"/>
              <a:t>и</a:t>
            </a:r>
            <a:r>
              <a:rPr lang="ru-RU" sz="4400" b="1" dirty="0" err="1" smtClean="0">
                <a:solidFill>
                  <a:srgbClr val="0070C0"/>
                </a:solidFill>
              </a:rPr>
              <a:t>Ш</a:t>
            </a:r>
            <a:r>
              <a:rPr lang="ru-RU" sz="4400" b="1" dirty="0" err="1" smtClean="0"/>
              <a:t>ка</a:t>
            </a:r>
            <a:r>
              <a:rPr lang="ru-RU" sz="4400" b="1" dirty="0" smtClean="0"/>
              <a:t> старая. </a:t>
            </a:r>
            <a:endParaRPr lang="ru-RU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0" y="1785926"/>
            <a:ext cx="9144000" cy="2745593"/>
          </a:xfrm>
          <a:prstGeom prst="rect">
            <a:avLst/>
          </a:prstGeom>
          <a:gradFill rotWithShape="1">
            <a:gsLst>
              <a:gs pos="0">
                <a:srgbClr val="156B13">
                  <a:alpha val="50000"/>
                </a:srgbClr>
              </a:gs>
              <a:gs pos="50000">
                <a:srgbClr val="9CB86E">
                  <a:alpha val="25000"/>
                </a:srgbClr>
              </a:gs>
              <a:gs pos="100000">
                <a:srgbClr val="DDEBC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Шесть мышат в шалаше шуршат.</a:t>
            </a:r>
          </a:p>
        </p:txBody>
      </p:sp>
      <p:pic>
        <p:nvPicPr>
          <p:cNvPr id="5" name="Picture 4" descr="24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4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857760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24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286256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4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14884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24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71480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24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00174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"/>
            <a:ext cx="9144000" cy="68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16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2012-01-18T03:10:45Z</dcterms:created>
  <dcterms:modified xsi:type="dcterms:W3CDTF">2012-01-18T03:45:34Z</dcterms:modified>
</cp:coreProperties>
</file>