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84" r:id="rId10"/>
    <p:sldId id="267" r:id="rId11"/>
    <p:sldId id="285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80" r:id="rId20"/>
    <p:sldId id="279" r:id="rId21"/>
    <p:sldId id="281" r:id="rId22"/>
    <p:sldId id="282" r:id="rId23"/>
    <p:sldId id="283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4B7249-FCA4-4CFD-A3A8-B7A6535716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7C5C69-EFDB-4A88-BA8F-34E989BB4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Я помню! Я горжусь!</a:t>
            </a: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908720"/>
            <a:ext cx="7363618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«Я помню! Я горжусь!»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этап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Мотивационный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На этом этапе учащимся были заданы основополагающие вопросы: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- Как жили и чем занимались в военные годы их сверстники.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- Что знают дети о военном прошлом своих родственников? 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- Нужно ли знать о войне нам, живущим в мирном      21 веке?</a:t>
            </a:r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642910" y="171448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 этап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Составили план действий: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1.Поиск информации в энциклопедии и интернете.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2.Беседы с родителями и другими родственниками.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3.Обработка собранного материала в форме (по выбору):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- боевой листок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- презентация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4.Нарисовать рисунок и сочинить поздравление ветеранам.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5.Выступить перед одноклассниками.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2285984" y="171448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 этап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На этом этапе дети самостоятельно: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1. Добывают нужную информацию 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  - беседуют с родителями;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  - используют интернет, 	энциклопедии;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2. Обрабатывают полученный материал: 	готовят  презентацию или боевой листок.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3. Организуют выставку рисунков.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857224" y="1857364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 этап 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Защита презентаций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для проекта\DSC00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93" t="15069" r="13680"/>
          <a:stretch>
            <a:fillRect/>
          </a:stretch>
        </p:blipFill>
        <p:spPr bwMode="auto">
          <a:xfrm>
            <a:off x="285720" y="1714488"/>
            <a:ext cx="4000528" cy="32946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42926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  <a:r>
              <a:rPr lang="ru-RU" dirty="0" smtClean="0">
                <a:solidFill>
                  <a:schemeClr val="bg1"/>
                </a:solidFill>
              </a:rPr>
              <a:t>«Мой прадедушка»»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3" descr="D:\фото для проекта\DSC00164.JPG"/>
          <p:cNvPicPr>
            <a:picLocks noChangeAspect="1" noChangeArrowheads="1"/>
          </p:cNvPicPr>
          <p:nvPr/>
        </p:nvPicPr>
        <p:blipFill>
          <a:blip r:embed="rId3" cstate="print"/>
          <a:srcRect t="10382" r="3135"/>
          <a:stretch>
            <a:fillRect/>
          </a:stretch>
        </p:blipFill>
        <p:spPr bwMode="auto">
          <a:xfrm>
            <a:off x="4500562" y="3571876"/>
            <a:ext cx="4324989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285992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Ученица 4 «Д» </a:t>
            </a:r>
            <a:r>
              <a:rPr lang="ru-RU" dirty="0" smtClean="0">
                <a:solidFill>
                  <a:schemeClr val="bg1"/>
                </a:solidFill>
              </a:rPr>
              <a:t>класса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Масс Анастасия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Защита презентаций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 для проекта\DSC00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36"/>
          <a:stretch>
            <a:fillRect/>
          </a:stretch>
        </p:blipFill>
        <p:spPr bwMode="auto">
          <a:xfrm>
            <a:off x="285720" y="857232"/>
            <a:ext cx="4788000" cy="3162372"/>
          </a:xfrm>
          <a:prstGeom prst="rect">
            <a:avLst/>
          </a:prstGeom>
          <a:noFill/>
        </p:spPr>
      </p:pic>
      <p:pic>
        <p:nvPicPr>
          <p:cNvPr id="4099" name="Picture 3" descr="D:\фото для проекта\DSC0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4048154" cy="30361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78592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Ученица 4 «Д» класса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Семенова Виктория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29198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Презентация «70-летию Победы посвящается»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/>
                <a:latin typeface="+mn-lt"/>
              </a:rPr>
              <a:t>Защита</a:t>
            </a:r>
            <a:endParaRPr lang="ru-RU" sz="4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6146" name="Picture 2" descr="D:\фото для проекта\DSC00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42" r="7507"/>
          <a:stretch>
            <a:fillRect/>
          </a:stretch>
        </p:blipFill>
        <p:spPr bwMode="auto">
          <a:xfrm>
            <a:off x="214282" y="857232"/>
            <a:ext cx="3929090" cy="3114562"/>
          </a:xfrm>
          <a:prstGeom prst="rect">
            <a:avLst/>
          </a:prstGeom>
          <a:noFill/>
        </p:spPr>
      </p:pic>
      <p:pic>
        <p:nvPicPr>
          <p:cNvPr id="6147" name="Picture 3" descr="D:\фото для проекта\DSC00175.JPG"/>
          <p:cNvPicPr>
            <a:picLocks noChangeAspect="1" noChangeArrowheads="1"/>
          </p:cNvPicPr>
          <p:nvPr/>
        </p:nvPicPr>
        <p:blipFill>
          <a:blip r:embed="rId3" cstate="print"/>
          <a:srcRect r="14955"/>
          <a:stretch>
            <a:fillRect/>
          </a:stretch>
        </p:blipFill>
        <p:spPr bwMode="auto">
          <a:xfrm>
            <a:off x="4857752" y="3286124"/>
            <a:ext cx="3857652" cy="34024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50057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Презентация «Город Тверь в годы Великой Отечественной войны»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64305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Ученица 4 «Д» класса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Петрова Александра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для проекта\DSC00177.JPG"/>
          <p:cNvPicPr>
            <a:picLocks noChangeAspect="1" noChangeArrowheads="1"/>
          </p:cNvPicPr>
          <p:nvPr/>
        </p:nvPicPr>
        <p:blipFill>
          <a:blip r:embed="rId2" cstate="print"/>
          <a:srcRect l="11659" t="23519" r="15551" b="10631"/>
          <a:stretch>
            <a:fillRect/>
          </a:stretch>
        </p:blipFill>
        <p:spPr bwMode="auto">
          <a:xfrm>
            <a:off x="714348" y="1285860"/>
            <a:ext cx="7158839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Выставка рисунков</a:t>
            </a:r>
            <a:endParaRPr lang="ru-RU" sz="4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для проекта\DSC00178.JPG"/>
          <p:cNvPicPr>
            <a:picLocks noChangeAspect="1" noChangeArrowheads="1"/>
          </p:cNvPicPr>
          <p:nvPr/>
        </p:nvPicPr>
        <p:blipFill>
          <a:blip r:embed="rId2" cstate="print"/>
          <a:srcRect l="13931" r="8447"/>
          <a:stretch>
            <a:fillRect/>
          </a:stretch>
        </p:blipFill>
        <p:spPr bwMode="auto">
          <a:xfrm rot="-540000">
            <a:off x="534865" y="1293472"/>
            <a:ext cx="2559547" cy="2473418"/>
          </a:xfrm>
          <a:prstGeom prst="rect">
            <a:avLst/>
          </a:prstGeom>
          <a:noFill/>
        </p:spPr>
      </p:pic>
      <p:pic>
        <p:nvPicPr>
          <p:cNvPr id="8195" name="Picture 3" descr="D:\фото для проекта\DSC00181.JPG"/>
          <p:cNvPicPr>
            <a:picLocks noChangeAspect="1" noChangeArrowheads="1"/>
          </p:cNvPicPr>
          <p:nvPr/>
        </p:nvPicPr>
        <p:blipFill>
          <a:blip r:embed="rId3" cstate="print"/>
          <a:srcRect l="22005" t="2934" r="5377"/>
          <a:stretch>
            <a:fillRect/>
          </a:stretch>
        </p:blipFill>
        <p:spPr bwMode="auto">
          <a:xfrm>
            <a:off x="2928926" y="3714752"/>
            <a:ext cx="2857520" cy="2864676"/>
          </a:xfrm>
          <a:prstGeom prst="rect">
            <a:avLst/>
          </a:prstGeom>
          <a:noFill/>
        </p:spPr>
      </p:pic>
      <p:pic>
        <p:nvPicPr>
          <p:cNvPr id="8196" name="Picture 4" descr="D:\фото для проекта\DSC00180.JPG"/>
          <p:cNvPicPr>
            <a:picLocks noChangeAspect="1" noChangeArrowheads="1"/>
          </p:cNvPicPr>
          <p:nvPr/>
        </p:nvPicPr>
        <p:blipFill>
          <a:blip r:embed="rId4" cstate="print"/>
          <a:srcRect l="25896" r="11643" b="8131"/>
          <a:stretch>
            <a:fillRect/>
          </a:stretch>
        </p:blipFill>
        <p:spPr bwMode="auto">
          <a:xfrm rot="540000">
            <a:off x="6113223" y="1220917"/>
            <a:ext cx="2462462" cy="27163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Боевые листки</a:t>
            </a:r>
            <a:endParaRPr lang="ru-RU" sz="4800" b="1" dirty="0"/>
          </a:p>
        </p:txBody>
      </p:sp>
      <p:pic>
        <p:nvPicPr>
          <p:cNvPr id="7171" name="Picture 3" descr="C:\Users\galina\Pictures\194966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78632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«С благодарностью»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сборник стихотворений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8577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***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Поздравляем с днем Победы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Ветеранов, наших дедов!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Воевали за страну,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Родину родную.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Вот и победа!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Слезы из глаз потекли.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Спасибо ветеранам,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Что выжить смогли!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Победили фашистов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И нас всех спасли.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Ученица 4 «Д» класса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Дильдина</a:t>
            </a:r>
            <a:r>
              <a:rPr lang="ru-RU" dirty="0" smtClean="0">
                <a:solidFill>
                  <a:schemeClr val="bg1"/>
                </a:solidFill>
              </a:rPr>
              <a:t> Алина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78634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***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Сегодня нету многих с нами.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Так было впредь, и будет так.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Не угасала б только память –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Нетленности высокий знак.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Защитников не зачеркнуть.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Помянем тех, чей пройден путь!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Ученик 4 «Д» класса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Белов Александр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xn--o1aabey.xn--p1ai/wp-content/uploads/2015/04/GeorgLentishhsh-1024x3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214950"/>
            <a:ext cx="5572132" cy="1643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305800" cy="19301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Тип проекта: информационно-познавательный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58996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 проекта: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обучающиеся 4 «Д» класса МОУ СОШ №39 г.Твери,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педагог Парфенова Марина Анатольевна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«С благодарностью»</a:t>
            </a:r>
            <a:b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сборник стихотворений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1"/>
            <a:ext cx="4038600" cy="350046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Пусть будет мир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Путь пулеметы не строчат,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И пушки грозные молчат.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Пусть в небе не клубится дым,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Пусть будет небо голубым.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Пусть бомбовозы по нему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Не прилетают ни к кому.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Мир нужен на Земле всегда!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 Ученик 4 «Д» класса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Бондарь Дмитрий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9"/>
            <a:ext cx="4038600" cy="407196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100" dirty="0" smtClean="0">
                <a:solidFill>
                  <a:srgbClr val="FF0000"/>
                </a:solidFill>
              </a:rPr>
              <a:t>***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Ветеранам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Сквозь пушки, танки фронтовые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Боролись они день и ночь.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Голодные и чуть живые,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Фашизм уничтожая прочь.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Чтоб жили мы в добре и мире,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Чтоб не настигла нас война.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За все мы говорим: «Спасибо!»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И помним, ветераны вас, всегда.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Ученик 4 «Д» класса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Петушков Максим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1571612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***</a:t>
            </a:r>
          </a:p>
        </p:txBody>
      </p:sp>
      <p:pic>
        <p:nvPicPr>
          <p:cNvPr id="5124" name="Picture 4" descr="http://xn--o1aabey.xn--p1ai/wp-content/uploads/2015/04/GeorgLentishhsh-1024x3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5286388"/>
            <a:ext cx="9644098" cy="19394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 этап 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 проекта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709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Работы детей были оценены по номинациям: 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1. Боевой листок «Мой прадедушка - герой».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- самый интересный рассказ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2. Самая познавательная презентация.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- качество выступления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3. Самый лучший рисунок.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4. Я - начинающий поэт.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428596" y="1643050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+mn-lt"/>
              </a:rPr>
              <a:t>6 этап</a:t>
            </a:r>
            <a:br>
              <a:rPr lang="ru-RU" sz="48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C00000"/>
                </a:solidFill>
                <a:effectLst/>
                <a:latin typeface="+mn-lt"/>
              </a:rPr>
              <a:t>Рефлексия</a:t>
            </a:r>
            <a:endParaRPr lang="ru-RU" sz="48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/>
                </a:solidFill>
              </a:rPr>
              <a:t>На данном этапе детям было предложено обсудить проделанную работу: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- С какими трудностями столкнулись?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- Что показалось интересным?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- Как собранный материал помог сформировать представления о роли нашего народа  в Великой Отечественной войне?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- Что нового узнали о своей семье?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785786" y="171448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/>
                </a:solidFill>
              </a:rPr>
              <a:t>1.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Успешность важна для каждого ребенка. Надо доказать и показать каждому , что его работа важна и для одноклассников, и для учителя, и для родителей.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	2. Учащиеся научились самостоятельно добывать нужный материал, обрабатывать его и доносить до аудитории.  Дети стали проявлять инициативу, мыслить творчески.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	3. Никто не остался равнодушным.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galina\Pictures\42114615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29" y="3786190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проекта: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70916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3600" dirty="0" smtClean="0"/>
              <a:t>          </a:t>
            </a:r>
            <a:r>
              <a:rPr lang="ru-RU" sz="3200" dirty="0" smtClean="0">
                <a:solidFill>
                  <a:schemeClr val="bg1"/>
                </a:solidFill>
              </a:rPr>
              <a:t>Создание образовательного пространства, с помощью которого у учащихся появится  интерес  к изучению исторического прошлого нашей Родины через историю своей семьи.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50072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Обобщить и расширить знания детей о подвиге людей в годы Великой Отечественной войны.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Развивать стремление к усвоению общечеловеческих норм морали: доброты, справедливости, правдивости, совести, целеустремленности.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Помочь детям понять, что война разрушительна, что российский народ против войны и пытается всё решить мирным путем.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642910" y="135729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42910" y="278605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42910" y="5143512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проекта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Почему нельзя забывать военное прошлое?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Почему память нужна не мертвым, а живым?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Какой след оставила война в твоей семье?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Что ты знаешь о военном детстве своих родственников, дедушек, бабушек?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Что общего и различного у детей войны и у вас, современных ребят?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Чему бы хотели научиться? Какие черты характера перенять?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642910" y="1500174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42910" y="2000240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42910" y="2500306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42910" y="3071810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42910" y="3929066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42910" y="4857760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268760"/>
            <a:ext cx="8786874" cy="4827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Празднование 70-й годовщины Великой Победы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alina\Pictures\99645114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715000" cy="4286250"/>
          </a:xfrm>
          <a:prstGeom prst="rect">
            <a:avLst/>
          </a:prstGeom>
          <a:noFill/>
        </p:spPr>
      </p:pic>
      <p:pic>
        <p:nvPicPr>
          <p:cNvPr id="1031" name="Picture 7" descr="C:\Users\galina\Pictures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857892"/>
            <a:ext cx="519113" cy="154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Содержание проекта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7091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Просветительские беседы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Тематические классные часы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Просмотр фильмов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Уроки мужества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Презентации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Тематические занятия в детской библиотеке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Участие в мероприятиях, посвященных 70-летию Победы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Создание книги - поздравлений для ветеранов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00034" y="171448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500034" y="2214554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00034" y="278605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00034" y="3286124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00034" y="3786190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500034" y="4286256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00034" y="4786322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00034" y="5715016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Ожидаемые результаты </a:t>
            </a:r>
            <a:br>
              <a:rPr lang="ru-RU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Участники проекта смогут:</a:t>
            </a:r>
            <a:endParaRPr lang="ru-RU" sz="31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Продолжать развивать свои творческие способности, участвуя в мероприятиях, посвященных теме войны.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Ориентироваться в важнейших для страны и личности событиях и фактах прошлого и настоящего.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Понять, какой вклад в развитие страны внесли ветераны ВОВ.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Разработать презентацию для детской аудитории.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642910" y="171448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42910" y="3071810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42910" y="4429132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42910" y="5357826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продукты</a:t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7091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Боевые листки с рассказом о боевом прошлом своего прадедушки.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Презентации о Великой Отечественной войне.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Рисунки на военную тему.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Сборник стихотворений собственного сочинения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«С благодарностью» (подарок ветеранам).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500034" y="171448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500034" y="2643182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00034" y="3143248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00034" y="3714752"/>
            <a:ext cx="285752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667</Words>
  <Application>Microsoft Office PowerPoint</Application>
  <PresentationFormat>Экран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Тип проекта: информационно-познавательный</vt:lpstr>
      <vt:lpstr>Цель проекта:</vt:lpstr>
      <vt:lpstr>Задачи:</vt:lpstr>
      <vt:lpstr>Вопросы проекта</vt:lpstr>
      <vt:lpstr>Актуальность</vt:lpstr>
      <vt:lpstr>Содержание проекта</vt:lpstr>
      <vt:lpstr>Ожидаемые результаты  Участники проекта смогут:</vt:lpstr>
      <vt:lpstr>Предполагаемые продукты проекта</vt:lpstr>
      <vt:lpstr>Этапы проекта</vt:lpstr>
      <vt:lpstr>1 этап Мотивационный</vt:lpstr>
      <vt:lpstr>2 этап Подготовительный</vt:lpstr>
      <vt:lpstr>3 этап Организация деятельности</vt:lpstr>
      <vt:lpstr>4 этап  Защита презентаций</vt:lpstr>
      <vt:lpstr>Защита презентаций</vt:lpstr>
      <vt:lpstr>Защита</vt:lpstr>
      <vt:lpstr>Слайд 17</vt:lpstr>
      <vt:lpstr>Слайд 18</vt:lpstr>
      <vt:lpstr>«С благодарностью» сборник стихотворений</vt:lpstr>
      <vt:lpstr>«С благодарностью» сборник стихотворений</vt:lpstr>
      <vt:lpstr>5 этап  Оценка проекта</vt:lpstr>
      <vt:lpstr>6 этап Рефлексия</vt:lpstr>
      <vt:lpstr>Вывод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galina</cp:lastModifiedBy>
  <cp:revision>44</cp:revision>
  <dcterms:created xsi:type="dcterms:W3CDTF">2015-04-27T10:57:00Z</dcterms:created>
  <dcterms:modified xsi:type="dcterms:W3CDTF">2015-08-25T14:00:04Z</dcterms:modified>
</cp:coreProperties>
</file>