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C5A482-F2B5-48EB-9901-E3E885999FEA}" type="datetimeFigureOut">
              <a:rPr lang="ru-RU" smtClean="0"/>
              <a:t>23.08.2015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1EF75F-9B10-45EC-99E5-E09C911836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423920" y="6237312"/>
            <a:ext cx="72008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1EF75F-9B10-45EC-99E5-E09C911836C0}" type="slidenum">
              <a:rPr lang="ru-RU" smtClean="0">
                <a:solidFill>
                  <a:schemeClr val="tx1"/>
                </a:solidFill>
              </a:rPr>
              <a:pPr/>
              <a:t>‹#›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Нравственное воспитани</a:t>
            </a:r>
            <a:r>
              <a:rPr lang="ru-RU" dirty="0"/>
              <a:t>е</a:t>
            </a:r>
            <a:r>
              <a:rPr lang="ru-RU" dirty="0" smtClean="0"/>
              <a:t> младших школьников в условиях группы продленного дня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1464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Работа выполнена воспитателем ГПД </a:t>
            </a:r>
            <a:r>
              <a:rPr lang="ru-RU" dirty="0" err="1" smtClean="0"/>
              <a:t>Мальчевской</a:t>
            </a:r>
            <a:r>
              <a:rPr lang="ru-RU" dirty="0" smtClean="0"/>
              <a:t> И.В.</a:t>
            </a:r>
          </a:p>
          <a:p>
            <a:r>
              <a:rPr lang="ru-RU" dirty="0" smtClean="0"/>
              <a:t>МОУ НОШ №1</a:t>
            </a:r>
          </a:p>
          <a:p>
            <a:r>
              <a:rPr lang="ru-RU" dirty="0" smtClean="0"/>
              <a:t>Август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5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нравственного воспитания актуальна всегда. Для разных людей в разные исторические эпохи, в разные периоды жизни на первый план выступают нравственные ценности и цели, которые формируют личность, предопределяя поведение, поступки и даже образ мышления.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pic>
        <p:nvPicPr>
          <p:cNvPr id="4" name="Picture 2" descr="http://images.clipartpanda.com/result-clipart-CLIPART_OF_Proce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23345"/>
            <a:ext cx="2343977" cy="175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0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«Воспитание есть процесс социальный… Со всем сложнейшим миром окружающей действительности ребенок входит в бесконечное число отношений, усложняющихся нравственным и физическим ростом самого ребенка. Весь это «хаос» как будто не поддается никакому учету, тем не менее, он создает в каждый момент определенные изменения в личности ребенка. Направить это развитие и руководить – задача воспитателя.»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Воспитание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6372200" y="5657470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Макаренко А.С.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4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Результатом нравственного воспитания является нравственная воспитанность, которая проявляется в отношениях деятельности, общения и стремлению к самовоспитанию.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pic>
        <p:nvPicPr>
          <p:cNvPr id="2054" name="Picture 6" descr="http://www.clipartbest.com/cliparts/dT8/oLz/dT8oLzKAc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33056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8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нравственных качеств младших школьников</a:t>
            </a:r>
            <a:endParaRPr lang="ru-RU" dirty="0"/>
          </a:p>
        </p:txBody>
      </p:sp>
      <p:sp>
        <p:nvSpPr>
          <p:cNvPr id="4" name="Oval 3"/>
          <p:cNvSpPr/>
          <p:nvPr/>
        </p:nvSpPr>
        <p:spPr>
          <a:xfrm>
            <a:off x="3131840" y="2797388"/>
            <a:ext cx="331236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/>
              <a:t>«Я в мире, мир во мне»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u="sng" dirty="0" smtClean="0"/>
              <a:t>Цель</a:t>
            </a:r>
            <a:r>
              <a:rPr lang="ru-RU" sz="1400" dirty="0"/>
              <a:t>: Создание единой воспитательной направленности по формированию нравственных ценностей.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103948" y="1889058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ight Arrow 10"/>
          <p:cNvSpPr/>
          <p:nvPr/>
        </p:nvSpPr>
        <p:spPr>
          <a:xfrm rot="16200000">
            <a:off x="1542577" y="3445460"/>
            <a:ext cx="83826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ounded Rectangle 12"/>
          <p:cNvSpPr/>
          <p:nvPr/>
        </p:nvSpPr>
        <p:spPr>
          <a:xfrm>
            <a:off x="576862" y="1412776"/>
            <a:ext cx="2772308" cy="1672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«Учусь общаться»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Задача: Развитие коммуникативных умений, качеств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92180" y="1412776"/>
            <a:ext cx="2772308" cy="1672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«Учусь понимать себя</a:t>
            </a:r>
            <a:r>
              <a:rPr lang="ru-RU" sz="1400" b="1" dirty="0" smtClean="0"/>
              <a:t>»</a:t>
            </a:r>
            <a:endParaRPr lang="ru-RU" sz="1400" b="1" dirty="0"/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Задача: Воспитание потребности в самопознании и самореализации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192180" y="4525580"/>
            <a:ext cx="277230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«Учусь понимать других»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u="sng" dirty="0" smtClean="0"/>
              <a:t>Задача</a:t>
            </a:r>
            <a:r>
              <a:rPr lang="ru-RU" sz="1400" dirty="0"/>
              <a:t>: Развитие умения понимать и принимать других для выстраивания конструктивной линии поведения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5556" y="4528969"/>
            <a:ext cx="277230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 smtClean="0"/>
              <a:t>«Я среди людей»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u="sng" dirty="0" smtClean="0"/>
              <a:t>Задача</a:t>
            </a:r>
            <a:r>
              <a:rPr lang="ru-RU" sz="1400" dirty="0" smtClean="0"/>
              <a:t>: Формирование понимания значимости, взаимоотношений, необходимости взаимодействия с другими</a:t>
            </a:r>
            <a:endParaRPr lang="ru-RU" sz="14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4103948" y="4997021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ight Arrow 18"/>
          <p:cNvSpPr/>
          <p:nvPr/>
        </p:nvSpPr>
        <p:spPr>
          <a:xfrm rot="5400000">
            <a:off x="7159201" y="3445460"/>
            <a:ext cx="83826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«способности жить в современном обществе и сознательно строить свою жизнь, достойную человека» составляет сущность воспитательного процесса.</a:t>
            </a:r>
          </a:p>
          <a:p>
            <a:endParaRPr lang="ru-RU" dirty="0" smtClean="0"/>
          </a:p>
          <a:p>
            <a:r>
              <a:rPr lang="ru-RU" dirty="0" smtClean="0"/>
              <a:t>Особое звучание сегодня приобретает проблема воспитания толерантной личности.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Воспитание толерантной личности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08568"/>
            <a:ext cx="1944216" cy="157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2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Толерантность – способность человека, определяющая готовность к построению конструктивного взаимодействия с другими людьми, отличающимися от него социальной, культурной, конфессиональной принадлежностью, интересами, потребностями, мировоззрением.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Толерантность</a:t>
            </a:r>
            <a:endParaRPr lang="ru-RU" dirty="0"/>
          </a:p>
        </p:txBody>
      </p:sp>
      <p:pic>
        <p:nvPicPr>
          <p:cNvPr id="1026" name="Picture 2" descr="http://images.clipartpanda.com/tolerance-clipart-gg4010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81128"/>
            <a:ext cx="16192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2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«Воспитание толерантной личности (уроки по изобразительному искусству)», журнал «Начальная школа», 2007/4.</a:t>
            </a:r>
          </a:p>
          <a:p>
            <a:r>
              <a:rPr lang="ru-RU" dirty="0" smtClean="0"/>
              <a:t>«Программа духовно-нравственного развития и воспитания», журнал «Завуч начальной школы», 2012/1.</a:t>
            </a:r>
          </a:p>
          <a:p>
            <a:r>
              <a:rPr lang="ru-RU" dirty="0" smtClean="0"/>
              <a:t>«Классные часы в начальной школе», журнал «Завуч начальной школы», 2007/1.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pic>
        <p:nvPicPr>
          <p:cNvPr id="4098" name="Picture 2" descr="https://encrypted-tbn3.gstatic.com/images?q=tbn:ANd9GcRJo18XwYsZ9hYRifwc638c7ZPlTAct6CWtIi0R77Z45OIaLr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291" y="5085184"/>
            <a:ext cx="144015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«Учитель не в силах изменить причины кризиса в обществе, но он способен убедить детей, что истинное призвание человека – сострадание ближним, справедливое решение возникающих проблем, жизнь по совести»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pic>
        <p:nvPicPr>
          <p:cNvPr id="6146" name="Picture 2" descr="https://hypnothai.files.wordpress.com/2012/05/clipart_of_16334_sm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384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Нравственное воспитание младших школьников в условиях группы продленного дня</vt:lpstr>
      <vt:lpstr>Актуальность темы</vt:lpstr>
      <vt:lpstr>Воспитание</vt:lpstr>
      <vt:lpstr>Результативность</vt:lpstr>
      <vt:lpstr>Формирование нравственных качеств младших школьников</vt:lpstr>
      <vt:lpstr>Воспитание толерантной личности</vt:lpstr>
      <vt:lpstr>Толерантность</vt:lpstr>
      <vt:lpstr>Рекомендуемая литература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Нравственное воспитания младших школьников в условиях группы продленного дня</dc:title>
  <dc:creator>byte</dc:creator>
  <cp:lastModifiedBy>byte</cp:lastModifiedBy>
  <cp:revision>10</cp:revision>
  <dcterms:created xsi:type="dcterms:W3CDTF">2015-08-23T09:45:18Z</dcterms:created>
  <dcterms:modified xsi:type="dcterms:W3CDTF">2015-08-23T11:14:51Z</dcterms:modified>
</cp:coreProperties>
</file>