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7171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НОВЫЙ ФЕДЕРАЛЬНЫЙ ГОСУДАРСТВЕННЫЙ СТАНДАРТ ОБЩЕГО ОБРАЗОВАНИЯ И МЕТОДИКА ОБУЧЕНИЯ ИНОСТРАННЫМ ЯЗЫКАМ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4509120"/>
            <a:ext cx="4968552" cy="18002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Рогова Г.В., </a:t>
            </a:r>
          </a:p>
          <a:p>
            <a:pPr algn="r"/>
            <a:r>
              <a:rPr lang="ru-RU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английского языка </a:t>
            </a:r>
          </a:p>
          <a:p>
            <a:pPr algn="r"/>
            <a:r>
              <a:rPr lang="ru-RU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высшей категории </a:t>
            </a:r>
          </a:p>
          <a:p>
            <a:pPr algn="r"/>
            <a:r>
              <a:rPr lang="ru-RU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МОУ СОШ №45 г. Твери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Взаимосвязь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повысить эффективность овладения ИЯ и качество владения им, важно целенаправленно и последовательно обучать учеников выполнению УД средствами изучаемого языка в условиях различных деятельностей. Это обеспечит и повышение уровня владения ИЯ, и совершенствование способов владения самими УД.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Предмет речевой деятельности - мысль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выражается говорящим (пишущим) и воспринимается читающим (слушающим) средствами языка.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Мысль определяет содержательную сторону общения, отражая «в сознании человека связи и отношения объектов и явлений реального мира».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Мыслительная деятельность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протекает на разных уровнях сложности: от репродуктивного мышления к продуктивному, творческому.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 репродуктивного мышления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простое воспроизведение готовых мыслей, высказанных другими людьми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 творческого мышления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собственные умозаключение, решение, отношение, опирающиеся на доказательства, рассуждения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Интеллектуальная компетентность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интеллектуальные ресурсы, обеспечивающие высокий уровень достижений в условиях реальной деятельности, интегрирующий когнитивные способности субъекта,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метакогнитивные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процессы (планирование, оценивание, предвосхищение, переработка), ценности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проявляется в том числе и в эффективном пользовании всем комплексом УД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Условия иноязычного образования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Обучающийся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взаимосвязанно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овладевает как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ключевыми компетенциями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(ценностно-смысловыми, общекультурными, учебно-познавательными, информационными, коммуникативными, компетенциями личностного самосовершенствования), проявляющимися в любых деятельностях, имеющими широкую сферу функционирования и поэтому образующими ядро личностного опыта, так и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предметной – иноязычной коммуникативной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всех ее аспектах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Технология «разные ученики – разные материалы и задания»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Индивидуальные образовательные траектории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14543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ВНИМАНИЕ!!!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Ключевые идеи современного общего образования в России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неразрывное единство обучения, воспитания и развития обучающихся в целостном образовательном процессе;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достижение каждым обучающимся интегрированных образовательных результатов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предметных и личностных);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освоение каждым обучающимся способов выполнения универсальных учебных действий (УУД) как «психологическая составляющая» фундаментального ядра содержания образования;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духовно-нравственное становление каждого обучающегося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психологической структуры деятельности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т.е. становление индивида как субъекта своей деятельности предполагает развитие способностей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целеполаганию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планированию,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действий и к их выполнению, к самоконтролю и к рефлексии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Школьное иноязычное образование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1600200"/>
            <a:ext cx="8244408" cy="492514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условиях школьного иноязычного образования программа овладения УД должна быть органично интегрирована в общую модель формирования иноязычной коммуникативной компетенции (ИКК).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концепции иноязычного личностно ориентированного образования личностно ориентированный подход, нацеленный на создание условий становления личности обучающегося, выступает как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системообразующий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коммуникативного, когнитивного,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компетентностного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социокультурного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подходов, которые в комплексе определяют цели, содержание и условия, характеризующие процесс становления целостной личности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субъектности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учащегося содержанием и средствами предмета «иностранный язык».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Коммуникативные действия в ФГОС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выделены в особую группу УД, поскольку общение является важнейшим условием становления личности и сопровождает многие виды человеческой деятельности, включаясь в них на уровне сопутствующего действия.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Компетентное владение коммуникативными УД обеспечивает реализацию основных функций языка как важнейшего средства понимания других и себя, средства взаимодействия.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Познавательные УД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общении (логические) реализуют функцию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речемышления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 понимании информации и при самовыражении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Регулятивные УД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обеспечивают реализацию функции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общении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Личностные УД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связаны с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мотивационно-ценностными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установками и с организацией содержания общения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Аксиома обучения 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Овладеть ИЯ можно лишь активно общаясь, в условиях максимально возможного уподобления условий обучения естественным условиям общения (Е.И. Пассов)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544</Words>
  <Application>Microsoft Office PowerPoint</Application>
  <PresentationFormat>Экран (4:3)</PresentationFormat>
  <Paragraphs>48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НОВЫЙ ФЕДЕРАЛЬНЫЙ ГОСУДАРСТВЕННЫЙ СТАНДАРТ ОБЩЕГО ОБРАЗОВАНИЯ И МЕТОДИКА ОБУЧЕНИЯ ИНОСТРАННЫМ ЯЗЫКАМ</vt:lpstr>
      <vt:lpstr>Ключевые идеи современного общего образования в России</vt:lpstr>
      <vt:lpstr>Развитие психологической структуры деятельности</vt:lpstr>
      <vt:lpstr>Школьное иноязычное образование</vt:lpstr>
      <vt:lpstr>Коммуникативные действия в ФГОС</vt:lpstr>
      <vt:lpstr>Познавательные УД</vt:lpstr>
      <vt:lpstr>Регулятивные УД</vt:lpstr>
      <vt:lpstr>Личностные УД</vt:lpstr>
      <vt:lpstr>Аксиома обучения ИЯ</vt:lpstr>
      <vt:lpstr>Взаимосвязь</vt:lpstr>
      <vt:lpstr>Предмет речевой деятельности - мысль</vt:lpstr>
      <vt:lpstr>Мыслительная деятельность</vt:lpstr>
      <vt:lpstr>Результат репродуктивного мышления</vt:lpstr>
      <vt:lpstr>Результат творческого мышления</vt:lpstr>
      <vt:lpstr>Интеллектуальная компетентность</vt:lpstr>
      <vt:lpstr>Условия иноязычного образования</vt:lpstr>
      <vt:lpstr>Технология «разные ученики – разные материалы и задания»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НОВЫЙ ФЕДЕРАЛЬНЫЙ ГОСУДАРСТВЕННЫЙ СТАНДАРТ ОБЩЕГО ОБРАЗОВАНИЯ И МЕТОДИКА ОБУЧЕНИЯ ИНОСТРАННЫМ ЯЗЫКАМ</dc:title>
  <cp:lastModifiedBy>Галина</cp:lastModifiedBy>
  <cp:revision>21</cp:revision>
  <dcterms:modified xsi:type="dcterms:W3CDTF">2014-10-28T15:07:42Z</dcterms:modified>
</cp:coreProperties>
</file>