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4128B2-99C1-40D3-818F-00DAA85B7F30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7D9C3763-4C38-446F-92E0-D72F764AD311}">
      <dgm:prSet phldrT="[Текст]" custT="1"/>
      <dgm:spPr/>
      <dgm:t>
        <a:bodyPr/>
        <a:lstStyle/>
        <a:p>
          <a:pPr algn="r"/>
          <a:endParaRPr lang="ru-RU" sz="1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r"/>
          <a:endParaRPr lang="ru-RU" sz="1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r"/>
          <a:endParaRPr lang="ru-RU" sz="1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Коммуникативно-организаторская компетенция</a:t>
          </a:r>
        </a:p>
        <a:p>
          <a:pPr algn="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Коммуникативно-обучающая компетенция</a:t>
          </a:r>
        </a:p>
        <a:p>
          <a:pPr algn="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Коррекционно-гностическая компетенция</a:t>
          </a:r>
        </a:p>
        <a:p>
          <a:pPr algn="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Информационно-технологическая </a:t>
          </a:r>
        </a:p>
        <a:p>
          <a:pPr algn="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компетенция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85CAA0-A9EB-40B2-BA30-6965EEC6926F}" type="parTrans" cxnId="{D5C97B9E-10AC-4701-842C-45690346B62D}">
      <dgm:prSet/>
      <dgm:spPr/>
      <dgm:t>
        <a:bodyPr/>
        <a:lstStyle/>
        <a:p>
          <a:endParaRPr lang="ru-RU"/>
        </a:p>
      </dgm:t>
    </dgm:pt>
    <dgm:pt modelId="{3722C469-BEA2-4238-BEC5-2752FA3AE473}" type="sibTrans" cxnId="{D5C97B9E-10AC-4701-842C-45690346B62D}">
      <dgm:prSet/>
      <dgm:spPr/>
      <dgm:t>
        <a:bodyPr/>
        <a:lstStyle/>
        <a:p>
          <a:endParaRPr lang="ru-RU"/>
        </a:p>
      </dgm:t>
    </dgm:pt>
    <dgm:pt modelId="{68F6812D-72C4-4197-B5B9-CAFAE895BF31}">
      <dgm:prSet phldrT="[Текст]" custT="1"/>
      <dgm:spPr/>
      <dgm:t>
        <a:bodyPr/>
        <a:lstStyle/>
        <a:p>
          <a:endParaRPr lang="ru-RU" sz="1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Рефлексивно-гностическая компетенция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BC2B16-C16E-44B2-AA88-E12A4905EE29}" type="parTrans" cxnId="{6140A9B2-EC39-4BC4-8D7D-1945FC00F09E}">
      <dgm:prSet/>
      <dgm:spPr/>
      <dgm:t>
        <a:bodyPr/>
        <a:lstStyle/>
        <a:p>
          <a:endParaRPr lang="ru-RU"/>
        </a:p>
      </dgm:t>
    </dgm:pt>
    <dgm:pt modelId="{C04E2528-FA4A-40B0-B4FA-DD9190E00067}" type="sibTrans" cxnId="{6140A9B2-EC39-4BC4-8D7D-1945FC00F09E}">
      <dgm:prSet/>
      <dgm:spPr/>
      <dgm:t>
        <a:bodyPr/>
        <a:lstStyle/>
        <a:p>
          <a:endParaRPr lang="ru-RU"/>
        </a:p>
      </dgm:t>
    </dgm:pt>
    <dgm:pt modelId="{10CABBB6-ACF1-4D8F-AA3B-44F5C6B6304C}">
      <dgm:prSet phldrT="[Текст]" custT="1"/>
      <dgm:spPr/>
      <dgm:t>
        <a:bodyPr/>
        <a:lstStyle/>
        <a:p>
          <a:pPr algn="r"/>
          <a:endParaRPr lang="ru-RU" sz="1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endParaRPr lang="ru-RU" sz="1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Гностическая компетенция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Проектировочная компетенция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Конструктивно-технологическая компетенция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Информационно-технологическая 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компетенция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547462D-2559-44F2-A265-D3B475A875CE}" type="parTrans" cxnId="{503E57CC-59F0-409A-AC8A-BBB60526CB83}">
      <dgm:prSet/>
      <dgm:spPr/>
      <dgm:t>
        <a:bodyPr/>
        <a:lstStyle/>
        <a:p>
          <a:endParaRPr lang="ru-RU"/>
        </a:p>
      </dgm:t>
    </dgm:pt>
    <dgm:pt modelId="{A6BD859C-1E11-4582-9D32-3706D563D354}" type="sibTrans" cxnId="{503E57CC-59F0-409A-AC8A-BBB60526CB83}">
      <dgm:prSet/>
      <dgm:spPr/>
      <dgm:t>
        <a:bodyPr/>
        <a:lstStyle/>
        <a:p>
          <a:endParaRPr lang="ru-RU"/>
        </a:p>
      </dgm:t>
    </dgm:pt>
    <dgm:pt modelId="{E49F8986-FCC6-40CC-BCCD-CE1A53763D8C}" type="pres">
      <dgm:prSet presAssocID="{EA4128B2-99C1-40D3-818F-00DAA85B7F30}" presName="compositeShape" presStyleCnt="0">
        <dgm:presLayoutVars>
          <dgm:chMax val="7"/>
          <dgm:dir/>
          <dgm:resizeHandles val="exact"/>
        </dgm:presLayoutVars>
      </dgm:prSet>
      <dgm:spPr/>
    </dgm:pt>
    <dgm:pt modelId="{46369859-6F6F-421B-B513-869B1AB13395}" type="pres">
      <dgm:prSet presAssocID="{EA4128B2-99C1-40D3-818F-00DAA85B7F30}" presName="wedge1" presStyleLbl="node1" presStyleIdx="0" presStyleCnt="3" custScaleX="189944" custScaleY="94512"/>
      <dgm:spPr/>
      <dgm:t>
        <a:bodyPr/>
        <a:lstStyle/>
        <a:p>
          <a:endParaRPr lang="ru-RU"/>
        </a:p>
      </dgm:t>
    </dgm:pt>
    <dgm:pt modelId="{3003084E-7569-4310-A777-E0D9506919C9}" type="pres">
      <dgm:prSet presAssocID="{EA4128B2-99C1-40D3-818F-00DAA85B7F30}" presName="dummy1a" presStyleCnt="0"/>
      <dgm:spPr/>
    </dgm:pt>
    <dgm:pt modelId="{D5A4BBC5-5D41-4E1F-A51D-9A30C218B40E}" type="pres">
      <dgm:prSet presAssocID="{EA4128B2-99C1-40D3-818F-00DAA85B7F30}" presName="dummy1b" presStyleCnt="0"/>
      <dgm:spPr/>
    </dgm:pt>
    <dgm:pt modelId="{D48F67F4-A133-48C6-B0A5-0D60D67057DA}" type="pres">
      <dgm:prSet presAssocID="{EA4128B2-99C1-40D3-818F-00DAA85B7F3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F54A0D-FB22-42A7-8638-AAF5A6848BAB}" type="pres">
      <dgm:prSet presAssocID="{EA4128B2-99C1-40D3-818F-00DAA85B7F30}" presName="wedge2" presStyleLbl="node1" presStyleIdx="1" presStyleCnt="3" custScaleX="169225" custScaleY="91900"/>
      <dgm:spPr/>
      <dgm:t>
        <a:bodyPr/>
        <a:lstStyle/>
        <a:p>
          <a:endParaRPr lang="ru-RU"/>
        </a:p>
      </dgm:t>
    </dgm:pt>
    <dgm:pt modelId="{CD92424A-62AA-43F6-BA1E-42DF6F7F3F3B}" type="pres">
      <dgm:prSet presAssocID="{EA4128B2-99C1-40D3-818F-00DAA85B7F30}" presName="dummy2a" presStyleCnt="0"/>
      <dgm:spPr/>
    </dgm:pt>
    <dgm:pt modelId="{8783CA76-579B-477C-B29A-9ECDB9AC3479}" type="pres">
      <dgm:prSet presAssocID="{EA4128B2-99C1-40D3-818F-00DAA85B7F30}" presName="dummy2b" presStyleCnt="0"/>
      <dgm:spPr/>
    </dgm:pt>
    <dgm:pt modelId="{C730D629-637F-4633-BA75-71192CFB774F}" type="pres">
      <dgm:prSet presAssocID="{EA4128B2-99C1-40D3-818F-00DAA85B7F3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8A820-A914-423F-A8DC-EA6382EB7A7C}" type="pres">
      <dgm:prSet presAssocID="{EA4128B2-99C1-40D3-818F-00DAA85B7F30}" presName="wedge3" presStyleLbl="node1" presStyleIdx="2" presStyleCnt="3" custScaleX="185009" custScaleY="94594"/>
      <dgm:spPr/>
      <dgm:t>
        <a:bodyPr/>
        <a:lstStyle/>
        <a:p>
          <a:endParaRPr lang="ru-RU"/>
        </a:p>
      </dgm:t>
    </dgm:pt>
    <dgm:pt modelId="{429F7C84-E47A-4688-B741-62C9D601D259}" type="pres">
      <dgm:prSet presAssocID="{EA4128B2-99C1-40D3-818F-00DAA85B7F30}" presName="dummy3a" presStyleCnt="0"/>
      <dgm:spPr/>
    </dgm:pt>
    <dgm:pt modelId="{BC6D0FD1-0263-4B46-80DF-33722F392FA0}" type="pres">
      <dgm:prSet presAssocID="{EA4128B2-99C1-40D3-818F-00DAA85B7F30}" presName="dummy3b" presStyleCnt="0"/>
      <dgm:spPr/>
    </dgm:pt>
    <dgm:pt modelId="{721B6008-55B2-42E2-84D2-9D280ABFD254}" type="pres">
      <dgm:prSet presAssocID="{EA4128B2-99C1-40D3-818F-00DAA85B7F3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2AB19-D25E-4189-A673-9F575A2BBC06}" type="pres">
      <dgm:prSet presAssocID="{3722C469-BEA2-4238-BEC5-2752FA3AE473}" presName="arrowWedge1" presStyleLbl="fgSibTrans2D1" presStyleIdx="0" presStyleCnt="3" custScaleX="176885"/>
      <dgm:spPr/>
    </dgm:pt>
    <dgm:pt modelId="{B42AA7B4-FD2E-4E84-91F0-CF59B583BD09}" type="pres">
      <dgm:prSet presAssocID="{C04E2528-FA4A-40B0-B4FA-DD9190E00067}" presName="arrowWedge2" presStyleLbl="fgSibTrans2D1" presStyleIdx="1" presStyleCnt="3" custScaleX="171860" custScaleY="96554"/>
      <dgm:spPr/>
    </dgm:pt>
    <dgm:pt modelId="{068539F0-0474-4C43-B6E0-30614B9A2D8D}" type="pres">
      <dgm:prSet presAssocID="{A6BD859C-1E11-4582-9D32-3706D563D354}" presName="arrowWedge3" presStyleLbl="fgSibTrans2D1" presStyleIdx="2" presStyleCnt="3" custScaleX="185164" custLinFactNeighborX="1279" custLinFactNeighborY="-713"/>
      <dgm:spPr/>
    </dgm:pt>
  </dgm:ptLst>
  <dgm:cxnLst>
    <dgm:cxn modelId="{503E57CC-59F0-409A-AC8A-BBB60526CB83}" srcId="{EA4128B2-99C1-40D3-818F-00DAA85B7F30}" destId="{10CABBB6-ACF1-4D8F-AA3B-44F5C6B6304C}" srcOrd="2" destOrd="0" parTransId="{F547462D-2559-44F2-A265-D3B475A875CE}" sibTransId="{A6BD859C-1E11-4582-9D32-3706D563D354}"/>
    <dgm:cxn modelId="{41D6B722-7546-445B-BE61-7A35D6BD778D}" type="presOf" srcId="{7D9C3763-4C38-446F-92E0-D72F764AD311}" destId="{46369859-6F6F-421B-B513-869B1AB13395}" srcOrd="0" destOrd="0" presId="urn:microsoft.com/office/officeart/2005/8/layout/cycle8"/>
    <dgm:cxn modelId="{B7CAC45C-47D4-40D1-8842-A735A9E6DBB9}" type="presOf" srcId="{68F6812D-72C4-4197-B5B9-CAFAE895BF31}" destId="{1BF54A0D-FB22-42A7-8638-AAF5A6848BAB}" srcOrd="0" destOrd="0" presId="urn:microsoft.com/office/officeart/2005/8/layout/cycle8"/>
    <dgm:cxn modelId="{49B37522-594F-473B-A44E-EDFFA116AB2B}" type="presOf" srcId="{10CABBB6-ACF1-4D8F-AA3B-44F5C6B6304C}" destId="{D3B8A820-A914-423F-A8DC-EA6382EB7A7C}" srcOrd="0" destOrd="0" presId="urn:microsoft.com/office/officeart/2005/8/layout/cycle8"/>
    <dgm:cxn modelId="{DBC6B438-4E28-41E4-A054-F09BA8CE9829}" type="presOf" srcId="{EA4128B2-99C1-40D3-818F-00DAA85B7F30}" destId="{E49F8986-FCC6-40CC-BCCD-CE1A53763D8C}" srcOrd="0" destOrd="0" presId="urn:microsoft.com/office/officeart/2005/8/layout/cycle8"/>
    <dgm:cxn modelId="{D5C97B9E-10AC-4701-842C-45690346B62D}" srcId="{EA4128B2-99C1-40D3-818F-00DAA85B7F30}" destId="{7D9C3763-4C38-446F-92E0-D72F764AD311}" srcOrd="0" destOrd="0" parTransId="{0085CAA0-A9EB-40B2-BA30-6965EEC6926F}" sibTransId="{3722C469-BEA2-4238-BEC5-2752FA3AE473}"/>
    <dgm:cxn modelId="{6140A9B2-EC39-4BC4-8D7D-1945FC00F09E}" srcId="{EA4128B2-99C1-40D3-818F-00DAA85B7F30}" destId="{68F6812D-72C4-4197-B5B9-CAFAE895BF31}" srcOrd="1" destOrd="0" parTransId="{DCBC2B16-C16E-44B2-AA88-E12A4905EE29}" sibTransId="{C04E2528-FA4A-40B0-B4FA-DD9190E00067}"/>
    <dgm:cxn modelId="{9637C54E-16A1-4CAB-B22F-54C6D376E9BE}" type="presOf" srcId="{68F6812D-72C4-4197-B5B9-CAFAE895BF31}" destId="{C730D629-637F-4633-BA75-71192CFB774F}" srcOrd="1" destOrd="0" presId="urn:microsoft.com/office/officeart/2005/8/layout/cycle8"/>
    <dgm:cxn modelId="{BC3A71F4-0086-47BA-84F9-15192355B383}" type="presOf" srcId="{7D9C3763-4C38-446F-92E0-D72F764AD311}" destId="{D48F67F4-A133-48C6-B0A5-0D60D67057DA}" srcOrd="1" destOrd="0" presId="urn:microsoft.com/office/officeart/2005/8/layout/cycle8"/>
    <dgm:cxn modelId="{A3C9F374-A970-47CD-B060-25825F357334}" type="presOf" srcId="{10CABBB6-ACF1-4D8F-AA3B-44F5C6B6304C}" destId="{721B6008-55B2-42E2-84D2-9D280ABFD254}" srcOrd="1" destOrd="0" presId="urn:microsoft.com/office/officeart/2005/8/layout/cycle8"/>
    <dgm:cxn modelId="{68E4042B-1EFC-466C-841D-02FBE90A5DEB}" type="presParOf" srcId="{E49F8986-FCC6-40CC-BCCD-CE1A53763D8C}" destId="{46369859-6F6F-421B-B513-869B1AB13395}" srcOrd="0" destOrd="0" presId="urn:microsoft.com/office/officeart/2005/8/layout/cycle8"/>
    <dgm:cxn modelId="{DC4DF90E-1B5F-44B9-9352-BEC99F1F37C0}" type="presParOf" srcId="{E49F8986-FCC6-40CC-BCCD-CE1A53763D8C}" destId="{3003084E-7569-4310-A777-E0D9506919C9}" srcOrd="1" destOrd="0" presId="urn:microsoft.com/office/officeart/2005/8/layout/cycle8"/>
    <dgm:cxn modelId="{7D5F37EA-4DF1-4141-ACC3-1A5F9B98CB37}" type="presParOf" srcId="{E49F8986-FCC6-40CC-BCCD-CE1A53763D8C}" destId="{D5A4BBC5-5D41-4E1F-A51D-9A30C218B40E}" srcOrd="2" destOrd="0" presId="urn:microsoft.com/office/officeart/2005/8/layout/cycle8"/>
    <dgm:cxn modelId="{1B81D0AC-A64C-4308-9980-0AC8AAAFE4C6}" type="presParOf" srcId="{E49F8986-FCC6-40CC-BCCD-CE1A53763D8C}" destId="{D48F67F4-A133-48C6-B0A5-0D60D67057DA}" srcOrd="3" destOrd="0" presId="urn:microsoft.com/office/officeart/2005/8/layout/cycle8"/>
    <dgm:cxn modelId="{AE184A01-EEDA-4DE3-A00E-6439E00CFED8}" type="presParOf" srcId="{E49F8986-FCC6-40CC-BCCD-CE1A53763D8C}" destId="{1BF54A0D-FB22-42A7-8638-AAF5A6848BAB}" srcOrd="4" destOrd="0" presId="urn:microsoft.com/office/officeart/2005/8/layout/cycle8"/>
    <dgm:cxn modelId="{879A6AAE-8C78-4759-9174-AD9E7623D874}" type="presParOf" srcId="{E49F8986-FCC6-40CC-BCCD-CE1A53763D8C}" destId="{CD92424A-62AA-43F6-BA1E-42DF6F7F3F3B}" srcOrd="5" destOrd="0" presId="urn:microsoft.com/office/officeart/2005/8/layout/cycle8"/>
    <dgm:cxn modelId="{EA9F5B61-A75B-4C7F-9422-95E99AB284D8}" type="presParOf" srcId="{E49F8986-FCC6-40CC-BCCD-CE1A53763D8C}" destId="{8783CA76-579B-477C-B29A-9ECDB9AC3479}" srcOrd="6" destOrd="0" presId="urn:microsoft.com/office/officeart/2005/8/layout/cycle8"/>
    <dgm:cxn modelId="{A5A05495-E3CF-4DE5-A76C-B9C3855C6F2B}" type="presParOf" srcId="{E49F8986-FCC6-40CC-BCCD-CE1A53763D8C}" destId="{C730D629-637F-4633-BA75-71192CFB774F}" srcOrd="7" destOrd="0" presId="urn:microsoft.com/office/officeart/2005/8/layout/cycle8"/>
    <dgm:cxn modelId="{B845B828-1005-469F-AF69-88B86ED4730C}" type="presParOf" srcId="{E49F8986-FCC6-40CC-BCCD-CE1A53763D8C}" destId="{D3B8A820-A914-423F-A8DC-EA6382EB7A7C}" srcOrd="8" destOrd="0" presId="urn:microsoft.com/office/officeart/2005/8/layout/cycle8"/>
    <dgm:cxn modelId="{B31EB681-0D22-453F-92BB-763C8A20419A}" type="presParOf" srcId="{E49F8986-FCC6-40CC-BCCD-CE1A53763D8C}" destId="{429F7C84-E47A-4688-B741-62C9D601D259}" srcOrd="9" destOrd="0" presId="urn:microsoft.com/office/officeart/2005/8/layout/cycle8"/>
    <dgm:cxn modelId="{4B0FF97F-2AFF-4403-8D0C-F61C51792D80}" type="presParOf" srcId="{E49F8986-FCC6-40CC-BCCD-CE1A53763D8C}" destId="{BC6D0FD1-0263-4B46-80DF-33722F392FA0}" srcOrd="10" destOrd="0" presId="urn:microsoft.com/office/officeart/2005/8/layout/cycle8"/>
    <dgm:cxn modelId="{C399FA79-8F00-486D-9309-AB857E75226A}" type="presParOf" srcId="{E49F8986-FCC6-40CC-BCCD-CE1A53763D8C}" destId="{721B6008-55B2-42E2-84D2-9D280ABFD254}" srcOrd="11" destOrd="0" presId="urn:microsoft.com/office/officeart/2005/8/layout/cycle8"/>
    <dgm:cxn modelId="{A1A02CB1-966A-4D27-8A73-0EC23F5E4758}" type="presParOf" srcId="{E49F8986-FCC6-40CC-BCCD-CE1A53763D8C}" destId="{60A2AB19-D25E-4189-A673-9F575A2BBC06}" srcOrd="12" destOrd="0" presId="urn:microsoft.com/office/officeart/2005/8/layout/cycle8"/>
    <dgm:cxn modelId="{3A81BCE9-F590-48E1-94EA-5AF6FF957F9D}" type="presParOf" srcId="{E49F8986-FCC6-40CC-BCCD-CE1A53763D8C}" destId="{B42AA7B4-FD2E-4E84-91F0-CF59B583BD09}" srcOrd="13" destOrd="0" presId="urn:microsoft.com/office/officeart/2005/8/layout/cycle8"/>
    <dgm:cxn modelId="{78440D84-DD64-49EB-8B2A-26499AB30D6C}" type="presParOf" srcId="{E49F8986-FCC6-40CC-BCCD-CE1A53763D8C}" destId="{068539F0-0474-4C43-B6E0-30614B9A2D8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369859-6F6F-421B-B513-869B1AB13395}">
      <dsp:nvSpPr>
        <dsp:cNvPr id="0" name=""/>
        <dsp:cNvSpPr/>
      </dsp:nvSpPr>
      <dsp:spPr>
        <a:xfrm>
          <a:off x="493546" y="541352"/>
          <a:ext cx="8228452" cy="409429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Коммуникативно-организаторская компетенция</a:t>
          </a: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Коммуникативно-обучающая компетенция</a:t>
          </a: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Коррекционно-гностическая компетенция</a:t>
          </a: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Информационно-технологическая </a:t>
          </a: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компетенция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30136" y="1408953"/>
        <a:ext cx="2938733" cy="1218541"/>
      </dsp:txXfrm>
    </dsp:sp>
    <dsp:sp modelId="{1BF54A0D-FB22-42A7-8638-AAF5A6848BAB}">
      <dsp:nvSpPr>
        <dsp:cNvPr id="0" name=""/>
        <dsp:cNvSpPr/>
      </dsp:nvSpPr>
      <dsp:spPr>
        <a:xfrm>
          <a:off x="853105" y="752644"/>
          <a:ext cx="7330896" cy="3981145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Рефлексивно-гностическая компетенция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98556" y="3335649"/>
        <a:ext cx="3927266" cy="1042681"/>
      </dsp:txXfrm>
    </dsp:sp>
    <dsp:sp modelId="{D3B8A820-A914-423F-A8DC-EA6382EB7A7C}">
      <dsp:nvSpPr>
        <dsp:cNvPr id="0" name=""/>
        <dsp:cNvSpPr/>
      </dsp:nvSpPr>
      <dsp:spPr>
        <a:xfrm>
          <a:off x="422000" y="539576"/>
          <a:ext cx="8014666" cy="4097851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Гностическая компетенция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Проектировочная компетенция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Конструктивно-технологическая компетенция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Информационно-технологическая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компетенция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50366" y="1407930"/>
        <a:ext cx="2862380" cy="1219598"/>
      </dsp:txXfrm>
    </dsp:sp>
    <dsp:sp modelId="{60A2AB19-D25E-4189-A673-9F575A2BBC06}">
      <dsp:nvSpPr>
        <dsp:cNvPr id="0" name=""/>
        <dsp:cNvSpPr/>
      </dsp:nvSpPr>
      <dsp:spPr>
        <a:xfrm>
          <a:off x="271653" y="155240"/>
          <a:ext cx="8611450" cy="486838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2AA7B4-FD2E-4E84-91F0-CF59B583BD09}">
      <dsp:nvSpPr>
        <dsp:cNvPr id="0" name=""/>
        <dsp:cNvSpPr/>
      </dsp:nvSpPr>
      <dsp:spPr>
        <a:xfrm>
          <a:off x="314060" y="393971"/>
          <a:ext cx="8366813" cy="470062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539F0-0474-4C43-B6E0-30614B9A2D8D}">
      <dsp:nvSpPr>
        <dsp:cNvPr id="0" name=""/>
        <dsp:cNvSpPr/>
      </dsp:nvSpPr>
      <dsp:spPr>
        <a:xfrm>
          <a:off x="-44318" y="120515"/>
          <a:ext cx="9014504" cy="486838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DDD5-5F79-41BE-82EF-39600EFCB5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C2D-D7B8-45E6-89C3-C1DF66909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DDD5-5F79-41BE-82EF-39600EFCB5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C2D-D7B8-45E6-89C3-C1DF66909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DDD5-5F79-41BE-82EF-39600EFCB5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C2D-D7B8-45E6-89C3-C1DF66909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DDD5-5F79-41BE-82EF-39600EFCB5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C2D-D7B8-45E6-89C3-C1DF66909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DDD5-5F79-41BE-82EF-39600EFCB5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C2D-D7B8-45E6-89C3-C1DF66909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DDD5-5F79-41BE-82EF-39600EFCB5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C2D-D7B8-45E6-89C3-C1DF66909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DDD5-5F79-41BE-82EF-39600EFCB5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C2D-D7B8-45E6-89C3-C1DF66909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DDD5-5F79-41BE-82EF-39600EFCB5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C2D-D7B8-45E6-89C3-C1DF66909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DDD5-5F79-41BE-82EF-39600EFCB5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C2D-D7B8-45E6-89C3-C1DF66909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DDD5-5F79-41BE-82EF-39600EFCB5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C2D-D7B8-45E6-89C3-C1DF66909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0DDD5-5F79-41BE-82EF-39600EFCB5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BC2D-D7B8-45E6-89C3-C1DF66909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0DDD5-5F79-41BE-82EF-39600EFCB5D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9BC2D-D7B8-45E6-89C3-C1DF66909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Sting%20-%20Shape%20Of%20My%20Heart.mp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СУЩНОСТЬ И СТРУКТУРА МЕТОДИЧЕСКОЙ КОМПЕТЕНЦИИ УЧИТЕЛЯ ИНОСТРАННОГО ЯЗЫКА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509120"/>
            <a:ext cx="4136504" cy="172819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Рогова Г.В.,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английского языка высшей категории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СОШ №45 г. Твери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КОМПЕТЕНТНОСТНЫЙ ПОДХОД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перемещает акцент с усвоения знаний, информированности на умение решать задачи, справляться с проблемами на основе получения собственного опыта.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подход в образовании понимается как достижение компетентности через приобретение компетенций. У учителя ИЯ достижение профессиональной компетентности осуществляется через приобретение профессиональных компетенций, прежде всего методической.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МЕТОДИЧЕСКАЯ КОМПЕТЕНЦИЯ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выделяется в качестве основного элемента профессиональной компетентности любого учителя. Она связана с выбором методов обучения, средств, форм и методов педагогического воздействия, способов формирования знаний, навыков, умений и отношений у учащихся, имеет практический характер.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ОБЩАЯ ХАРАКТЕРИСТИКА СПЕЦИФИКИ ДЕЯТЕЛЬНОСТИ УЧИТЕЛЯ 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«…учитель должен обладать сильной волей, большим трудолюбием и очень любить свою профессию, он должен знать иностранный язык, владеть им практически, уметь обучать ему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находя методы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приемы, адекватные условиям. Это возможно в том случае, если учитель способен оперировать методическими понятиями в обобщенном виде. Такая способность приобретается в результате всестороннего рассмотрения основных методических проблем, связанных с обучением иностранному языку и его изучением учащимися, анализа факторов, определяющих выбор метода и приемов обучения и, наконец, решения методических задач»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Методическая компетенция – это интегративное свойство личности учителя ИЯ, определяющее его готовность и способность эффективно решать методические задачи в процессе реализации целей обучения ИЯ, связанных с формированием иноязычной коммуникативной компетенции, образованием, воспитанием и развитием учащихся.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МЕТОДИЧЕСКОЙ КОМПЕТЕНЦИИ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мотивационно-ценностный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(мотивы, отношения, ценности)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когнитивный (знания)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операционно-деятельностный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(умения)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РЕШЕНИЯ МЕТОДИЧЕСКОЙ ЗАДАЧИ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67544" y="1844824"/>
            <a:ext cx="8208912" cy="4392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284984"/>
            <a:ext cx="2160240" cy="156247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Целеполагание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учитель-исследователь, учитель-технолог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3284984"/>
            <a:ext cx="2304256" cy="15841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Целеосуществление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учитель-практик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3284984"/>
            <a:ext cx="2232248" cy="15841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Целеутверждение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учитель-исследователь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МОДЕЛЬ МЕТОДИЧЕСКОЙ КОМПЕТЕНЦИИ УЧИТЕЛЯ 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0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ВНИМАНИЕ!!!</a:t>
            </a:r>
          </a:p>
          <a:p>
            <a:pPr algn="ctr">
              <a:buNone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Sting - Shape Of My Heart.mp3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281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281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281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281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319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СУЩНОСТЬ И СТРУКТУРА МЕТОДИЧЕСКОЙ КОМПЕТЕНЦИИ УЧИТЕЛЯ ИНОСТРАННОГО ЯЗЫКА</vt:lpstr>
      <vt:lpstr>КОМПЕТЕНТНОСТНЫЙ ПОДХОД</vt:lpstr>
      <vt:lpstr>МЕТОДИЧЕСКАЯ КОМПЕТЕНЦИЯ</vt:lpstr>
      <vt:lpstr>ОБЩАЯ ХАРАКТЕРИСТИКА СПЕЦИФИКИ ДЕЯТЕЛЬНОСТИ УЧИТЕЛЯ ИЯ</vt:lpstr>
      <vt:lpstr>ОПРЕДЕЛЕНИЕ</vt:lpstr>
      <vt:lpstr>СТРУКТУРА МЕТОДИЧЕСКОЙ КОМПЕТЕНЦИИ</vt:lpstr>
      <vt:lpstr>ЭТАПЫ РЕШЕНИЯ МЕТОДИЧЕСКОЙ ЗАДАЧИ</vt:lpstr>
      <vt:lpstr>МОДЕЛЬ МЕТОДИЧЕСКОЙ КОМПЕТЕНЦИИ УЧИТЕЛЯ ИЯ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СУЩНОСТЬ И СТРУКТУРА МЕТОДИЧЕСКОЙ КОМПЕТЕНЦИИ УЧИТЕЛЯ ИНОСТРАННОГО ЯЗЫКА</dc:title>
  <dc:creator>Галина</dc:creator>
  <cp:lastModifiedBy>Галина</cp:lastModifiedBy>
  <cp:revision>16</cp:revision>
  <dcterms:created xsi:type="dcterms:W3CDTF">2003-12-31T21:44:21Z</dcterms:created>
  <dcterms:modified xsi:type="dcterms:W3CDTF">2014-06-11T07:17:51Z</dcterms:modified>
</cp:coreProperties>
</file>