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4"/>
  </p:notesMasterIdLst>
  <p:sldIdLst>
    <p:sldId id="256" r:id="rId2"/>
    <p:sldId id="296" r:id="rId3"/>
    <p:sldId id="295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5" r:id="rId12"/>
    <p:sldId id="304" r:id="rId13"/>
    <p:sldId id="257" r:id="rId14"/>
    <p:sldId id="294" r:id="rId15"/>
    <p:sldId id="274" r:id="rId16"/>
    <p:sldId id="275" r:id="rId17"/>
    <p:sldId id="273" r:id="rId18"/>
    <p:sldId id="306" r:id="rId19"/>
    <p:sldId id="276" r:id="rId20"/>
    <p:sldId id="307" r:id="rId21"/>
    <p:sldId id="277" r:id="rId22"/>
    <p:sldId id="278" r:id="rId23"/>
    <p:sldId id="279" r:id="rId24"/>
    <p:sldId id="280" r:id="rId25"/>
    <p:sldId id="291" r:id="rId26"/>
    <p:sldId id="289" r:id="rId27"/>
    <p:sldId id="290" r:id="rId28"/>
    <p:sldId id="293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285" r:id="rId42"/>
    <p:sldId id="269" r:id="rId43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0000"/>
    <a:srgbClr val="000066"/>
    <a:srgbClr val="3366CC"/>
    <a:srgbClr val="333333"/>
    <a:srgbClr val="0000CC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46" autoAdjust="0"/>
  </p:normalViewPr>
  <p:slideViewPr>
    <p:cSldViewPr>
      <p:cViewPr varScale="1">
        <p:scale>
          <a:sx n="110" d="100"/>
          <a:sy n="110" d="100"/>
        </p:scale>
        <p:origin x="16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80D65D-E3A2-400A-9887-A22B186F600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C45A14-F645-4781-A061-8A1F98A181D9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Введение ФГОС определило: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CEA95345-FE76-45A5-8283-FA075EC5996E}" type="parTrans" cxnId="{38D8AEA9-B596-485F-8A76-3E73A67E694B}">
      <dgm:prSet/>
      <dgm:spPr/>
      <dgm:t>
        <a:bodyPr/>
        <a:lstStyle/>
        <a:p>
          <a:endParaRPr lang="ru-RU"/>
        </a:p>
      </dgm:t>
    </dgm:pt>
    <dgm:pt modelId="{09F13B84-D6B7-4724-A733-2BD5AB49381C}" type="sibTrans" cxnId="{38D8AEA9-B596-485F-8A76-3E73A67E694B}">
      <dgm:prSet/>
      <dgm:spPr/>
      <dgm:t>
        <a:bodyPr/>
        <a:lstStyle/>
        <a:p>
          <a:endParaRPr lang="ru-RU"/>
        </a:p>
      </dgm:t>
    </dgm:pt>
    <dgm:pt modelId="{A2ED4908-8B9A-4A02-896D-47FD48225CB3}" type="pres">
      <dgm:prSet presAssocID="{4C80D65D-E3A2-400A-9887-A22B186F600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9E01C1B-03DC-439F-956F-DE6928D68677}" type="pres">
      <dgm:prSet presAssocID="{1AC45A14-F645-4781-A061-8A1F98A181D9}" presName="horFlow" presStyleCnt="0"/>
      <dgm:spPr/>
    </dgm:pt>
    <dgm:pt modelId="{D49EAE48-F9CD-4958-A801-CFFB5F7BD95F}" type="pres">
      <dgm:prSet presAssocID="{1AC45A14-F645-4781-A061-8A1F98A181D9}" presName="bigChev" presStyleLbl="node1" presStyleIdx="0" presStyleCnt="1" custScaleX="296412"/>
      <dgm:spPr/>
      <dgm:t>
        <a:bodyPr/>
        <a:lstStyle/>
        <a:p>
          <a:endParaRPr lang="ru-RU"/>
        </a:p>
      </dgm:t>
    </dgm:pt>
  </dgm:ptLst>
  <dgm:cxnLst>
    <dgm:cxn modelId="{38D8AEA9-B596-485F-8A76-3E73A67E694B}" srcId="{4C80D65D-E3A2-400A-9887-A22B186F600C}" destId="{1AC45A14-F645-4781-A061-8A1F98A181D9}" srcOrd="0" destOrd="0" parTransId="{CEA95345-FE76-45A5-8283-FA075EC5996E}" sibTransId="{09F13B84-D6B7-4724-A733-2BD5AB49381C}"/>
    <dgm:cxn modelId="{07E468E9-BC25-4B6C-BD1D-17DE7097DAB6}" type="presOf" srcId="{1AC45A14-F645-4781-A061-8A1F98A181D9}" destId="{D49EAE48-F9CD-4958-A801-CFFB5F7BD95F}" srcOrd="0" destOrd="0" presId="urn:microsoft.com/office/officeart/2005/8/layout/lProcess3"/>
    <dgm:cxn modelId="{F634B37B-F660-465B-BDC9-500EAEB8EEF7}" type="presOf" srcId="{4C80D65D-E3A2-400A-9887-A22B186F600C}" destId="{A2ED4908-8B9A-4A02-896D-47FD48225CB3}" srcOrd="0" destOrd="0" presId="urn:microsoft.com/office/officeart/2005/8/layout/lProcess3"/>
    <dgm:cxn modelId="{A39D1EA2-4970-4707-BD50-3E2E34B15BD4}" type="presParOf" srcId="{A2ED4908-8B9A-4A02-896D-47FD48225CB3}" destId="{29E01C1B-03DC-439F-956F-DE6928D68677}" srcOrd="0" destOrd="0" presId="urn:microsoft.com/office/officeart/2005/8/layout/lProcess3"/>
    <dgm:cxn modelId="{F8B07AD2-BE74-4BDD-9706-371D02E76B77}" type="presParOf" srcId="{29E01C1B-03DC-439F-956F-DE6928D68677}" destId="{D49EAE48-F9CD-4958-A801-CFFB5F7BD95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03E228A-4E21-4C7A-BE2C-BFF1A6FB612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33E4B5-8C5C-40F9-9FFA-CBE1C2FDEE69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диалог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783F8A88-0FD2-4901-9BEB-680BB005137D}" type="parTrans" cxnId="{D768665F-2714-4A5C-B9FD-D3026C98D9A2}">
      <dgm:prSet/>
      <dgm:spPr/>
      <dgm:t>
        <a:bodyPr/>
        <a:lstStyle/>
        <a:p>
          <a:endParaRPr lang="ru-RU"/>
        </a:p>
      </dgm:t>
    </dgm:pt>
    <dgm:pt modelId="{2148B314-EFB2-47CA-906F-DB0412BE377E}" type="sibTrans" cxnId="{D768665F-2714-4A5C-B9FD-D3026C98D9A2}">
      <dgm:prSet/>
      <dgm:spPr/>
      <dgm:t>
        <a:bodyPr/>
        <a:lstStyle/>
        <a:p>
          <a:endParaRPr lang="ru-RU"/>
        </a:p>
      </dgm:t>
    </dgm:pt>
    <dgm:pt modelId="{457B8847-4959-4127-AA78-CB80B0D5B7D6}" type="pres">
      <dgm:prSet presAssocID="{003E228A-4E21-4C7A-BE2C-BFF1A6FB612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CDBBDC0-03D2-4753-A404-79C29749A48C}" type="pres">
      <dgm:prSet presAssocID="{2533E4B5-8C5C-40F9-9FFA-CBE1C2FDEE69}" presName="horFlow" presStyleCnt="0"/>
      <dgm:spPr/>
    </dgm:pt>
    <dgm:pt modelId="{BC9960B7-CF4F-4EDE-8C81-B72DEE06FBB3}" type="pres">
      <dgm:prSet presAssocID="{2533E4B5-8C5C-40F9-9FFA-CBE1C2FDEE69}" presName="bigChev" presStyleLbl="node1" presStyleIdx="0" presStyleCnt="1" custScaleX="240094" custLinFactNeighborX="33194" custLinFactNeighborY="1401"/>
      <dgm:spPr/>
      <dgm:t>
        <a:bodyPr/>
        <a:lstStyle/>
        <a:p>
          <a:endParaRPr lang="ru-RU"/>
        </a:p>
      </dgm:t>
    </dgm:pt>
  </dgm:ptLst>
  <dgm:cxnLst>
    <dgm:cxn modelId="{486D8471-7D17-423A-A1A9-671D25120622}" type="presOf" srcId="{003E228A-4E21-4C7A-BE2C-BFF1A6FB6124}" destId="{457B8847-4959-4127-AA78-CB80B0D5B7D6}" srcOrd="0" destOrd="0" presId="urn:microsoft.com/office/officeart/2005/8/layout/lProcess3"/>
    <dgm:cxn modelId="{D768665F-2714-4A5C-B9FD-D3026C98D9A2}" srcId="{003E228A-4E21-4C7A-BE2C-BFF1A6FB6124}" destId="{2533E4B5-8C5C-40F9-9FFA-CBE1C2FDEE69}" srcOrd="0" destOrd="0" parTransId="{783F8A88-0FD2-4901-9BEB-680BB005137D}" sibTransId="{2148B314-EFB2-47CA-906F-DB0412BE377E}"/>
    <dgm:cxn modelId="{D8CEE22A-CDB2-4B02-AE11-871B2E7B3AA4}" type="presOf" srcId="{2533E4B5-8C5C-40F9-9FFA-CBE1C2FDEE69}" destId="{BC9960B7-CF4F-4EDE-8C81-B72DEE06FBB3}" srcOrd="0" destOrd="0" presId="urn:microsoft.com/office/officeart/2005/8/layout/lProcess3"/>
    <dgm:cxn modelId="{01295509-5941-45B1-83DA-5FB032799F30}" type="presParOf" srcId="{457B8847-4959-4127-AA78-CB80B0D5B7D6}" destId="{5CDBBDC0-03D2-4753-A404-79C29749A48C}" srcOrd="0" destOrd="0" presId="urn:microsoft.com/office/officeart/2005/8/layout/lProcess3"/>
    <dgm:cxn modelId="{46FDB46D-7B33-492C-B1C1-431DA3A8A587}" type="presParOf" srcId="{5CDBBDC0-03D2-4753-A404-79C29749A48C}" destId="{BC9960B7-CF4F-4EDE-8C81-B72DEE06FBB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936EC12-D893-4867-AA6B-6544BA6A2DC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D83DE3-D0C6-4B6D-9449-3B0374616BD8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Уровни диалога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9A378692-AA5C-47A5-968F-1F1BC3627F93}" type="parTrans" cxnId="{BA8732F6-E973-42F5-B5B7-9715F0C176D8}">
      <dgm:prSet/>
      <dgm:spPr/>
      <dgm:t>
        <a:bodyPr/>
        <a:lstStyle/>
        <a:p>
          <a:endParaRPr lang="ru-RU"/>
        </a:p>
      </dgm:t>
    </dgm:pt>
    <dgm:pt modelId="{CCBFB0A8-6D9F-4205-8735-21E51F5EF724}" type="sibTrans" cxnId="{BA8732F6-E973-42F5-B5B7-9715F0C176D8}">
      <dgm:prSet/>
      <dgm:spPr/>
      <dgm:t>
        <a:bodyPr/>
        <a:lstStyle/>
        <a:p>
          <a:endParaRPr lang="ru-RU"/>
        </a:p>
      </dgm:t>
    </dgm:pt>
    <dgm:pt modelId="{01346224-DAE4-4042-8814-390498D3181D}" type="pres">
      <dgm:prSet presAssocID="{D936EC12-D893-4867-AA6B-6544BA6A2DC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09EA7FB-2102-4215-9698-C7E41AE5B36F}" type="pres">
      <dgm:prSet presAssocID="{2CD83DE3-D0C6-4B6D-9449-3B0374616BD8}" presName="horFlow" presStyleCnt="0"/>
      <dgm:spPr/>
    </dgm:pt>
    <dgm:pt modelId="{3C813803-E363-426A-84A8-1A659ED8B289}" type="pres">
      <dgm:prSet presAssocID="{2CD83DE3-D0C6-4B6D-9449-3B0374616BD8}" presName="bigChev" presStyleLbl="node1" presStyleIdx="0" presStyleCnt="1" custScaleX="274182"/>
      <dgm:spPr/>
      <dgm:t>
        <a:bodyPr/>
        <a:lstStyle/>
        <a:p>
          <a:endParaRPr lang="ru-RU"/>
        </a:p>
      </dgm:t>
    </dgm:pt>
  </dgm:ptLst>
  <dgm:cxnLst>
    <dgm:cxn modelId="{2AE9D60F-E5E6-411A-94D2-C5E9277FCD19}" type="presOf" srcId="{D936EC12-D893-4867-AA6B-6544BA6A2DC2}" destId="{01346224-DAE4-4042-8814-390498D3181D}" srcOrd="0" destOrd="0" presId="urn:microsoft.com/office/officeart/2005/8/layout/lProcess3"/>
    <dgm:cxn modelId="{BA8732F6-E973-42F5-B5B7-9715F0C176D8}" srcId="{D936EC12-D893-4867-AA6B-6544BA6A2DC2}" destId="{2CD83DE3-D0C6-4B6D-9449-3B0374616BD8}" srcOrd="0" destOrd="0" parTransId="{9A378692-AA5C-47A5-968F-1F1BC3627F93}" sibTransId="{CCBFB0A8-6D9F-4205-8735-21E51F5EF724}"/>
    <dgm:cxn modelId="{9C05BF23-9F3B-4D23-9E97-60792153BD7B}" type="presOf" srcId="{2CD83DE3-D0C6-4B6D-9449-3B0374616BD8}" destId="{3C813803-E363-426A-84A8-1A659ED8B289}" srcOrd="0" destOrd="0" presId="urn:microsoft.com/office/officeart/2005/8/layout/lProcess3"/>
    <dgm:cxn modelId="{8BCD304C-EF5F-488C-9C0E-E5A8678A3598}" type="presParOf" srcId="{01346224-DAE4-4042-8814-390498D3181D}" destId="{F09EA7FB-2102-4215-9698-C7E41AE5B36F}" srcOrd="0" destOrd="0" presId="urn:microsoft.com/office/officeart/2005/8/layout/lProcess3"/>
    <dgm:cxn modelId="{210E569E-EBAE-49E9-A2A4-15CEA0DBE50C}" type="presParOf" srcId="{F09EA7FB-2102-4215-9698-C7E41AE5B36F}" destId="{3C813803-E363-426A-84A8-1A659ED8B28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D903ACC-E880-46BE-AFE1-7A543BF6E8B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3B2152-A4DA-44E7-B927-73D04CB18852}">
      <dgm:prSet/>
      <dgm:spPr/>
      <dgm:t>
        <a:bodyPr/>
        <a:lstStyle/>
        <a:p>
          <a:pPr rtl="0"/>
          <a:r>
            <a:rPr lang="ru-RU" i="0" u="none" dirty="0" smtClean="0">
              <a:solidFill>
                <a:schemeClr val="bg2">
                  <a:lumMod val="75000"/>
                </a:schemeClr>
              </a:solidFill>
            </a:rPr>
            <a:t>Сбор содержательного материала.</a:t>
          </a:r>
          <a:endParaRPr lang="ru-RU" i="0" u="none" dirty="0">
            <a:solidFill>
              <a:schemeClr val="bg2">
                <a:lumMod val="75000"/>
              </a:schemeClr>
            </a:solidFill>
          </a:endParaRPr>
        </a:p>
      </dgm:t>
    </dgm:pt>
    <dgm:pt modelId="{C19A8634-F359-4B19-9506-03C2453B9F05}" type="parTrans" cxnId="{D03533EA-4063-48F0-8886-7D41FE518BEC}">
      <dgm:prSet/>
      <dgm:spPr/>
      <dgm:t>
        <a:bodyPr/>
        <a:lstStyle/>
        <a:p>
          <a:endParaRPr lang="ru-RU"/>
        </a:p>
      </dgm:t>
    </dgm:pt>
    <dgm:pt modelId="{2F2A3CF7-F8A3-4F4D-977F-D1F0379BFCAF}" type="sibTrans" cxnId="{D03533EA-4063-48F0-8886-7D41FE518BEC}">
      <dgm:prSet/>
      <dgm:spPr/>
      <dgm:t>
        <a:bodyPr/>
        <a:lstStyle/>
        <a:p>
          <a:endParaRPr lang="ru-RU"/>
        </a:p>
      </dgm:t>
    </dgm:pt>
    <dgm:pt modelId="{EC11F6E3-492B-489A-8ED8-FCFB1993B24B}" type="pres">
      <dgm:prSet presAssocID="{3D903ACC-E880-46BE-AFE1-7A543BF6E8B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8433BC8-1915-47E8-BF74-468EFFF2098D}" type="pres">
      <dgm:prSet presAssocID="{2F3B2152-A4DA-44E7-B927-73D04CB18852}" presName="horFlow" presStyleCnt="0"/>
      <dgm:spPr/>
    </dgm:pt>
    <dgm:pt modelId="{A10B3AEE-48A9-4AB7-8B2C-BA9DC2298F8B}" type="pres">
      <dgm:prSet presAssocID="{2F3B2152-A4DA-44E7-B927-73D04CB18852}" presName="bigChev" presStyleLbl="node1" presStyleIdx="0" presStyleCnt="1" custScaleX="412438"/>
      <dgm:spPr/>
      <dgm:t>
        <a:bodyPr/>
        <a:lstStyle/>
        <a:p>
          <a:endParaRPr lang="ru-RU"/>
        </a:p>
      </dgm:t>
    </dgm:pt>
  </dgm:ptLst>
  <dgm:cxnLst>
    <dgm:cxn modelId="{D03533EA-4063-48F0-8886-7D41FE518BEC}" srcId="{3D903ACC-E880-46BE-AFE1-7A543BF6E8BB}" destId="{2F3B2152-A4DA-44E7-B927-73D04CB18852}" srcOrd="0" destOrd="0" parTransId="{C19A8634-F359-4B19-9506-03C2453B9F05}" sibTransId="{2F2A3CF7-F8A3-4F4D-977F-D1F0379BFCAF}"/>
    <dgm:cxn modelId="{9CBC6BE4-59F6-428E-8F79-A48FD15D1DD8}" type="presOf" srcId="{2F3B2152-A4DA-44E7-B927-73D04CB18852}" destId="{A10B3AEE-48A9-4AB7-8B2C-BA9DC2298F8B}" srcOrd="0" destOrd="0" presId="urn:microsoft.com/office/officeart/2005/8/layout/lProcess3"/>
    <dgm:cxn modelId="{83F59784-8090-4DDE-90B0-1B5A5D51510C}" type="presOf" srcId="{3D903ACC-E880-46BE-AFE1-7A543BF6E8BB}" destId="{EC11F6E3-492B-489A-8ED8-FCFB1993B24B}" srcOrd="0" destOrd="0" presId="urn:microsoft.com/office/officeart/2005/8/layout/lProcess3"/>
    <dgm:cxn modelId="{122D30AD-63CC-4AE8-AC47-93C39C5BCEBD}" type="presParOf" srcId="{EC11F6E3-492B-489A-8ED8-FCFB1993B24B}" destId="{28433BC8-1915-47E8-BF74-468EFFF2098D}" srcOrd="0" destOrd="0" presId="urn:microsoft.com/office/officeart/2005/8/layout/lProcess3"/>
    <dgm:cxn modelId="{8DF7768F-978D-475F-8874-CBC9261F5496}" type="presParOf" srcId="{28433BC8-1915-47E8-BF74-468EFFF2098D}" destId="{A10B3AEE-48A9-4AB7-8B2C-BA9DC2298F8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1784775-BD42-491B-AB1F-0C2B0E5E5E4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CE98B0-5669-4DC5-8B2C-48239AAAC768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Сбор содержательного материала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76F89D8A-19A4-4A2B-8E7E-629D92100495}" type="parTrans" cxnId="{D4BC525E-E408-4257-9FFB-CB4C28B40699}">
      <dgm:prSet/>
      <dgm:spPr/>
      <dgm:t>
        <a:bodyPr/>
        <a:lstStyle/>
        <a:p>
          <a:endParaRPr lang="ru-RU"/>
        </a:p>
      </dgm:t>
    </dgm:pt>
    <dgm:pt modelId="{3BB95F9E-D71E-4876-96AC-8F44E7A60A3A}" type="sibTrans" cxnId="{D4BC525E-E408-4257-9FFB-CB4C28B40699}">
      <dgm:prSet/>
      <dgm:spPr/>
      <dgm:t>
        <a:bodyPr/>
        <a:lstStyle/>
        <a:p>
          <a:endParaRPr lang="ru-RU"/>
        </a:p>
      </dgm:t>
    </dgm:pt>
    <dgm:pt modelId="{F6179034-3773-4271-A45A-E954639760E9}" type="pres">
      <dgm:prSet presAssocID="{11784775-BD42-491B-AB1F-0C2B0E5E5E4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0556667-45E4-4690-88D2-18BB76752AEB}" type="pres">
      <dgm:prSet presAssocID="{EFCE98B0-5669-4DC5-8B2C-48239AAAC768}" presName="horFlow" presStyleCnt="0"/>
      <dgm:spPr/>
    </dgm:pt>
    <dgm:pt modelId="{76FD60A1-EB62-4B43-86DC-028AE262E1E0}" type="pres">
      <dgm:prSet presAssocID="{EFCE98B0-5669-4DC5-8B2C-48239AAAC768}" presName="bigChev" presStyleLbl="node1" presStyleIdx="0" presStyleCnt="1" custScaleX="205878"/>
      <dgm:spPr/>
      <dgm:t>
        <a:bodyPr/>
        <a:lstStyle/>
        <a:p>
          <a:endParaRPr lang="ru-RU"/>
        </a:p>
      </dgm:t>
    </dgm:pt>
  </dgm:ptLst>
  <dgm:cxnLst>
    <dgm:cxn modelId="{C6C8885A-DA60-4C94-8F30-BCDE921E0E68}" type="presOf" srcId="{11784775-BD42-491B-AB1F-0C2B0E5E5E4F}" destId="{F6179034-3773-4271-A45A-E954639760E9}" srcOrd="0" destOrd="0" presId="urn:microsoft.com/office/officeart/2005/8/layout/lProcess3"/>
    <dgm:cxn modelId="{D4BC525E-E408-4257-9FFB-CB4C28B40699}" srcId="{11784775-BD42-491B-AB1F-0C2B0E5E5E4F}" destId="{EFCE98B0-5669-4DC5-8B2C-48239AAAC768}" srcOrd="0" destOrd="0" parTransId="{76F89D8A-19A4-4A2B-8E7E-629D92100495}" sibTransId="{3BB95F9E-D71E-4876-96AC-8F44E7A60A3A}"/>
    <dgm:cxn modelId="{E07EA8D0-9129-4556-85A3-B7DD12D023F7}" type="presOf" srcId="{EFCE98B0-5669-4DC5-8B2C-48239AAAC768}" destId="{76FD60A1-EB62-4B43-86DC-028AE262E1E0}" srcOrd="0" destOrd="0" presId="urn:microsoft.com/office/officeart/2005/8/layout/lProcess3"/>
    <dgm:cxn modelId="{54A5E1FC-166D-43C3-A226-5AF866DF14A6}" type="presParOf" srcId="{F6179034-3773-4271-A45A-E954639760E9}" destId="{80556667-45E4-4690-88D2-18BB76752AEB}" srcOrd="0" destOrd="0" presId="urn:microsoft.com/office/officeart/2005/8/layout/lProcess3"/>
    <dgm:cxn modelId="{5C78F0CD-B00F-42D0-84EB-4E4B37058F22}" type="presParOf" srcId="{80556667-45E4-4690-88D2-18BB76752AEB}" destId="{76FD60A1-EB62-4B43-86DC-028AE262E1E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80B744F-080A-472A-9AAF-A0E9A1450AE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DC5FA0-A536-449D-879B-CF31E15EBC9C}">
      <dgm:prSet/>
      <dgm:spPr/>
      <dgm:t>
        <a:bodyPr/>
        <a:lstStyle/>
        <a:p>
          <a:pPr rtl="0"/>
          <a:r>
            <a:rPr lang="ru-RU" i="0" u="none" dirty="0" smtClean="0">
              <a:solidFill>
                <a:schemeClr val="bg2">
                  <a:lumMod val="75000"/>
                </a:schemeClr>
              </a:solidFill>
            </a:rPr>
            <a:t>Выбор направлений разговора.</a:t>
          </a:r>
          <a:endParaRPr lang="ru-RU" i="0" u="none" dirty="0">
            <a:solidFill>
              <a:schemeClr val="bg2">
                <a:lumMod val="75000"/>
              </a:schemeClr>
            </a:solidFill>
          </a:endParaRPr>
        </a:p>
      </dgm:t>
    </dgm:pt>
    <dgm:pt modelId="{D8AD4D38-B023-4128-B354-DDF304084946}" type="parTrans" cxnId="{E285DF68-ABE4-46A6-A729-C251FA98D545}">
      <dgm:prSet/>
      <dgm:spPr/>
      <dgm:t>
        <a:bodyPr/>
        <a:lstStyle/>
        <a:p>
          <a:endParaRPr lang="ru-RU"/>
        </a:p>
      </dgm:t>
    </dgm:pt>
    <dgm:pt modelId="{5EFB4BCB-5247-4107-BBEE-12F71160C559}" type="sibTrans" cxnId="{E285DF68-ABE4-46A6-A729-C251FA98D545}">
      <dgm:prSet/>
      <dgm:spPr/>
      <dgm:t>
        <a:bodyPr/>
        <a:lstStyle/>
        <a:p>
          <a:endParaRPr lang="ru-RU"/>
        </a:p>
      </dgm:t>
    </dgm:pt>
    <dgm:pt modelId="{80EDFEE7-5CEA-4EAC-8531-E386E050D76E}" type="pres">
      <dgm:prSet presAssocID="{180B744F-080A-472A-9AAF-A0E9A1450AE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0F4BBAE-A170-4079-A124-79EE779E993E}" type="pres">
      <dgm:prSet presAssocID="{DEDC5FA0-A536-449D-879B-CF31E15EBC9C}" presName="horFlow" presStyleCnt="0"/>
      <dgm:spPr/>
    </dgm:pt>
    <dgm:pt modelId="{33547D9D-88D6-4F54-923A-C29983763BBA}" type="pres">
      <dgm:prSet presAssocID="{DEDC5FA0-A536-449D-879B-CF31E15EBC9C}" presName="bigChev" presStyleLbl="node1" presStyleIdx="0" presStyleCnt="1" custScaleX="410037"/>
      <dgm:spPr/>
      <dgm:t>
        <a:bodyPr/>
        <a:lstStyle/>
        <a:p>
          <a:endParaRPr lang="ru-RU"/>
        </a:p>
      </dgm:t>
    </dgm:pt>
  </dgm:ptLst>
  <dgm:cxnLst>
    <dgm:cxn modelId="{7AB83FE3-0E9B-4BA6-A67B-F4D95DDD176B}" type="presOf" srcId="{180B744F-080A-472A-9AAF-A0E9A1450AE4}" destId="{80EDFEE7-5CEA-4EAC-8531-E386E050D76E}" srcOrd="0" destOrd="0" presId="urn:microsoft.com/office/officeart/2005/8/layout/lProcess3"/>
    <dgm:cxn modelId="{E285DF68-ABE4-46A6-A729-C251FA98D545}" srcId="{180B744F-080A-472A-9AAF-A0E9A1450AE4}" destId="{DEDC5FA0-A536-449D-879B-CF31E15EBC9C}" srcOrd="0" destOrd="0" parTransId="{D8AD4D38-B023-4128-B354-DDF304084946}" sibTransId="{5EFB4BCB-5247-4107-BBEE-12F71160C559}"/>
    <dgm:cxn modelId="{E236AC12-8AB9-460C-B330-2A4692B38646}" type="presOf" srcId="{DEDC5FA0-A536-449D-879B-CF31E15EBC9C}" destId="{33547D9D-88D6-4F54-923A-C29983763BBA}" srcOrd="0" destOrd="0" presId="urn:microsoft.com/office/officeart/2005/8/layout/lProcess3"/>
    <dgm:cxn modelId="{2482875D-D438-4005-AE3D-89EB49C52B91}" type="presParOf" srcId="{80EDFEE7-5CEA-4EAC-8531-E386E050D76E}" destId="{00F4BBAE-A170-4079-A124-79EE779E993E}" srcOrd="0" destOrd="0" presId="urn:microsoft.com/office/officeart/2005/8/layout/lProcess3"/>
    <dgm:cxn modelId="{FA078CD4-F79D-4485-9E1B-B0F012DE8175}" type="presParOf" srcId="{00F4BBAE-A170-4079-A124-79EE779E993E}" destId="{33547D9D-88D6-4F54-923A-C29983763BB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4041C3F-97C9-4F62-8232-40695209DCE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789102-FCC5-4CE8-9EAA-009373F72385}">
      <dgm:prSet/>
      <dgm:spPr/>
      <dgm:t>
        <a:bodyPr/>
        <a:lstStyle/>
        <a:p>
          <a:pPr rtl="0"/>
          <a:r>
            <a:rPr lang="ru-RU" i="0" u="none" dirty="0" smtClean="0">
              <a:solidFill>
                <a:schemeClr val="bg2">
                  <a:lumMod val="60000"/>
                  <a:lumOff val="40000"/>
                </a:schemeClr>
              </a:solidFill>
            </a:rPr>
            <a:t>Этапы технологии и особенности их реализации</a:t>
          </a:r>
          <a:endParaRPr lang="ru-RU" i="0" u="none" dirty="0">
            <a:solidFill>
              <a:schemeClr val="bg2">
                <a:lumMod val="60000"/>
                <a:lumOff val="40000"/>
              </a:schemeClr>
            </a:solidFill>
          </a:endParaRPr>
        </a:p>
      </dgm:t>
    </dgm:pt>
    <dgm:pt modelId="{BFA54EAB-4013-4036-9A9E-85A6C6873D87}" type="parTrans" cxnId="{4F58C683-3E09-4793-8949-1B09B2CE8096}">
      <dgm:prSet/>
      <dgm:spPr/>
      <dgm:t>
        <a:bodyPr/>
        <a:lstStyle/>
        <a:p>
          <a:endParaRPr lang="ru-RU"/>
        </a:p>
      </dgm:t>
    </dgm:pt>
    <dgm:pt modelId="{A5DC7C24-F23D-4FDC-853D-DA2BA0326140}" type="sibTrans" cxnId="{4F58C683-3E09-4793-8949-1B09B2CE8096}">
      <dgm:prSet/>
      <dgm:spPr/>
      <dgm:t>
        <a:bodyPr/>
        <a:lstStyle/>
        <a:p>
          <a:endParaRPr lang="ru-RU"/>
        </a:p>
      </dgm:t>
    </dgm:pt>
    <dgm:pt modelId="{291727AD-C0CB-414B-A349-0C752C9F93B1}" type="pres">
      <dgm:prSet presAssocID="{64041C3F-97C9-4F62-8232-40695209DCE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F8D90F6-A9A4-4432-8246-9E1777309769}" type="pres">
      <dgm:prSet presAssocID="{02789102-FCC5-4CE8-9EAA-009373F72385}" presName="horFlow" presStyleCnt="0"/>
      <dgm:spPr/>
    </dgm:pt>
    <dgm:pt modelId="{3F7DDE7A-2A22-4E80-A1AD-1D5EE9F70D7F}" type="pres">
      <dgm:prSet presAssocID="{02789102-FCC5-4CE8-9EAA-009373F72385}" presName="bigChev" presStyleLbl="node1" presStyleIdx="0" presStyleCnt="1" custScaleX="718596"/>
      <dgm:spPr/>
      <dgm:t>
        <a:bodyPr/>
        <a:lstStyle/>
        <a:p>
          <a:endParaRPr lang="ru-RU"/>
        </a:p>
      </dgm:t>
    </dgm:pt>
  </dgm:ptLst>
  <dgm:cxnLst>
    <dgm:cxn modelId="{142F7489-CE8A-427C-BAF0-006369E7F462}" type="presOf" srcId="{02789102-FCC5-4CE8-9EAA-009373F72385}" destId="{3F7DDE7A-2A22-4E80-A1AD-1D5EE9F70D7F}" srcOrd="0" destOrd="0" presId="urn:microsoft.com/office/officeart/2005/8/layout/lProcess3"/>
    <dgm:cxn modelId="{4F58C683-3E09-4793-8949-1B09B2CE8096}" srcId="{64041C3F-97C9-4F62-8232-40695209DCE6}" destId="{02789102-FCC5-4CE8-9EAA-009373F72385}" srcOrd="0" destOrd="0" parTransId="{BFA54EAB-4013-4036-9A9E-85A6C6873D87}" sibTransId="{A5DC7C24-F23D-4FDC-853D-DA2BA0326140}"/>
    <dgm:cxn modelId="{AB0DF2D2-BB51-48F1-8083-8768146DF9C3}" type="presOf" srcId="{64041C3F-97C9-4F62-8232-40695209DCE6}" destId="{291727AD-C0CB-414B-A349-0C752C9F93B1}" srcOrd="0" destOrd="0" presId="urn:microsoft.com/office/officeart/2005/8/layout/lProcess3"/>
    <dgm:cxn modelId="{16F8BA70-ED90-4387-B988-FD95DCD6EF95}" type="presParOf" srcId="{291727AD-C0CB-414B-A349-0C752C9F93B1}" destId="{6F8D90F6-A9A4-4432-8246-9E1777309769}" srcOrd="0" destOrd="0" presId="urn:microsoft.com/office/officeart/2005/8/layout/lProcess3"/>
    <dgm:cxn modelId="{813C7EE9-5375-41D0-823D-4152C905CDCA}" type="presParOf" srcId="{6F8D90F6-A9A4-4432-8246-9E1777309769}" destId="{3F7DDE7A-2A22-4E80-A1AD-1D5EE9F70D7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EC6FB2-FA8C-4F04-8D51-0062FC58A9E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D12F0D-C9D2-45BA-A802-53F4719D0E32}">
      <dgm:prSet/>
      <dgm:spPr/>
      <dgm:t>
        <a:bodyPr/>
        <a:lstStyle/>
        <a:p>
          <a:pPr rtl="0"/>
          <a:r>
            <a:rPr lang="ru-RU" i="1" dirty="0" smtClean="0">
              <a:solidFill>
                <a:schemeClr val="bg2">
                  <a:lumMod val="75000"/>
                </a:schemeClr>
              </a:solidFill>
            </a:rPr>
            <a:t>Введение в тему.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1454FC89-9C3F-432C-BD4A-715C83AC6DD1}" type="parTrans" cxnId="{B2752E57-1423-46F0-8D5B-ED857B72D2DF}">
      <dgm:prSet/>
      <dgm:spPr/>
      <dgm:t>
        <a:bodyPr/>
        <a:lstStyle/>
        <a:p>
          <a:endParaRPr lang="ru-RU"/>
        </a:p>
      </dgm:t>
    </dgm:pt>
    <dgm:pt modelId="{0DB56AE6-24B5-4746-9B91-CEEAF2EA40AB}" type="sibTrans" cxnId="{B2752E57-1423-46F0-8D5B-ED857B72D2DF}">
      <dgm:prSet/>
      <dgm:spPr/>
      <dgm:t>
        <a:bodyPr/>
        <a:lstStyle/>
        <a:p>
          <a:endParaRPr lang="ru-RU"/>
        </a:p>
      </dgm:t>
    </dgm:pt>
    <dgm:pt modelId="{256D5709-9A6D-4214-9FFD-B8A0A03526CB}" type="pres">
      <dgm:prSet presAssocID="{59EC6FB2-FA8C-4F04-8D51-0062FC58A9E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07CEFAA-16F8-4C3E-968C-02427EEA14E4}" type="pres">
      <dgm:prSet presAssocID="{74D12F0D-C9D2-45BA-A802-53F4719D0E32}" presName="horFlow" presStyleCnt="0"/>
      <dgm:spPr/>
    </dgm:pt>
    <dgm:pt modelId="{68829E09-7CAB-4D33-B44D-8B3D42F661EE}" type="pres">
      <dgm:prSet presAssocID="{74D12F0D-C9D2-45BA-A802-53F4719D0E32}" presName="bigChev" presStyleLbl="node1" presStyleIdx="0" presStyleCnt="1" custScaleX="458166" custLinFactX="34803" custLinFactNeighborX="100000" custLinFactNeighborY="11184"/>
      <dgm:spPr/>
      <dgm:t>
        <a:bodyPr/>
        <a:lstStyle/>
        <a:p>
          <a:endParaRPr lang="ru-RU"/>
        </a:p>
      </dgm:t>
    </dgm:pt>
  </dgm:ptLst>
  <dgm:cxnLst>
    <dgm:cxn modelId="{2F25A25D-6FBD-4084-8EEF-318509A4B7A9}" type="presOf" srcId="{59EC6FB2-FA8C-4F04-8D51-0062FC58A9E8}" destId="{256D5709-9A6D-4214-9FFD-B8A0A03526CB}" srcOrd="0" destOrd="0" presId="urn:microsoft.com/office/officeart/2005/8/layout/lProcess3"/>
    <dgm:cxn modelId="{B2752E57-1423-46F0-8D5B-ED857B72D2DF}" srcId="{59EC6FB2-FA8C-4F04-8D51-0062FC58A9E8}" destId="{74D12F0D-C9D2-45BA-A802-53F4719D0E32}" srcOrd="0" destOrd="0" parTransId="{1454FC89-9C3F-432C-BD4A-715C83AC6DD1}" sibTransId="{0DB56AE6-24B5-4746-9B91-CEEAF2EA40AB}"/>
    <dgm:cxn modelId="{651F623C-6290-4B10-A8D0-26DFB5D909A4}" type="presOf" srcId="{74D12F0D-C9D2-45BA-A802-53F4719D0E32}" destId="{68829E09-7CAB-4D33-B44D-8B3D42F661EE}" srcOrd="0" destOrd="0" presId="urn:microsoft.com/office/officeart/2005/8/layout/lProcess3"/>
    <dgm:cxn modelId="{B63D948D-A7A7-4234-A037-BBA80D34E400}" type="presParOf" srcId="{256D5709-9A6D-4214-9FFD-B8A0A03526CB}" destId="{A07CEFAA-16F8-4C3E-968C-02427EEA14E4}" srcOrd="0" destOrd="0" presId="urn:microsoft.com/office/officeart/2005/8/layout/lProcess3"/>
    <dgm:cxn modelId="{7A2E89A0-A7A1-43A7-B173-D0F97852F761}" type="presParOf" srcId="{A07CEFAA-16F8-4C3E-968C-02427EEA14E4}" destId="{68829E09-7CAB-4D33-B44D-8B3D42F661E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DAC3290-27FA-4F1F-BEC1-CE279A57C92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317E67-0E66-4A53-8917-285690D11AE3}">
      <dgm:prSet/>
      <dgm:spPr/>
      <dgm:t>
        <a:bodyPr/>
        <a:lstStyle/>
        <a:p>
          <a:pPr rtl="0"/>
          <a:r>
            <a:rPr lang="ru-RU" i="1" dirty="0" smtClean="0">
              <a:solidFill>
                <a:schemeClr val="bg2">
                  <a:lumMod val="75000"/>
                </a:schemeClr>
              </a:solidFill>
            </a:rPr>
            <a:t>Приемы ведения диалога</a:t>
          </a:r>
          <a:r>
            <a:rPr lang="ru-RU" i="1" dirty="0" smtClean="0"/>
            <a:t>:</a:t>
          </a:r>
          <a:endParaRPr lang="ru-RU" dirty="0"/>
        </a:p>
      </dgm:t>
    </dgm:pt>
    <dgm:pt modelId="{C694497D-41D6-4CB2-BBD5-69C13456A31D}" type="parTrans" cxnId="{ED616937-7992-4744-AFC6-B276D96DAFEE}">
      <dgm:prSet/>
      <dgm:spPr/>
      <dgm:t>
        <a:bodyPr/>
        <a:lstStyle/>
        <a:p>
          <a:endParaRPr lang="ru-RU"/>
        </a:p>
      </dgm:t>
    </dgm:pt>
    <dgm:pt modelId="{44C753C8-138C-4399-AF6C-2CF5EDBD133E}" type="sibTrans" cxnId="{ED616937-7992-4744-AFC6-B276D96DAFEE}">
      <dgm:prSet/>
      <dgm:spPr/>
      <dgm:t>
        <a:bodyPr/>
        <a:lstStyle/>
        <a:p>
          <a:endParaRPr lang="ru-RU"/>
        </a:p>
      </dgm:t>
    </dgm:pt>
    <dgm:pt modelId="{FEBF6A9C-F230-4BEA-A4C5-36472A235DE8}" type="pres">
      <dgm:prSet presAssocID="{EDAC3290-27FA-4F1F-BEC1-CE279A57C92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24C3AF7-F6EF-4911-A1CD-EE09D8C13F38}" type="pres">
      <dgm:prSet presAssocID="{D5317E67-0E66-4A53-8917-285690D11AE3}" presName="horFlow" presStyleCnt="0"/>
      <dgm:spPr/>
    </dgm:pt>
    <dgm:pt modelId="{2CA4D957-AE3D-45BE-B91E-82717230CD8C}" type="pres">
      <dgm:prSet presAssocID="{D5317E67-0E66-4A53-8917-285690D11AE3}" presName="bigChev" presStyleLbl="node1" presStyleIdx="0" presStyleCnt="1" custScaleX="531046"/>
      <dgm:spPr/>
      <dgm:t>
        <a:bodyPr/>
        <a:lstStyle/>
        <a:p>
          <a:endParaRPr lang="ru-RU"/>
        </a:p>
      </dgm:t>
    </dgm:pt>
  </dgm:ptLst>
  <dgm:cxnLst>
    <dgm:cxn modelId="{ED616937-7992-4744-AFC6-B276D96DAFEE}" srcId="{EDAC3290-27FA-4F1F-BEC1-CE279A57C92A}" destId="{D5317E67-0E66-4A53-8917-285690D11AE3}" srcOrd="0" destOrd="0" parTransId="{C694497D-41D6-4CB2-BBD5-69C13456A31D}" sibTransId="{44C753C8-138C-4399-AF6C-2CF5EDBD133E}"/>
    <dgm:cxn modelId="{4A8CA71A-9DC2-45D9-A9F4-CFB457378834}" type="presOf" srcId="{EDAC3290-27FA-4F1F-BEC1-CE279A57C92A}" destId="{FEBF6A9C-F230-4BEA-A4C5-36472A235DE8}" srcOrd="0" destOrd="0" presId="urn:microsoft.com/office/officeart/2005/8/layout/lProcess3"/>
    <dgm:cxn modelId="{E8A84732-C4FA-42CE-9B2A-8B3EC10C7A81}" type="presOf" srcId="{D5317E67-0E66-4A53-8917-285690D11AE3}" destId="{2CA4D957-AE3D-45BE-B91E-82717230CD8C}" srcOrd="0" destOrd="0" presId="urn:microsoft.com/office/officeart/2005/8/layout/lProcess3"/>
    <dgm:cxn modelId="{6BED233D-D338-4C0C-9884-200E102CB317}" type="presParOf" srcId="{FEBF6A9C-F230-4BEA-A4C5-36472A235DE8}" destId="{824C3AF7-F6EF-4911-A1CD-EE09D8C13F38}" srcOrd="0" destOrd="0" presId="urn:microsoft.com/office/officeart/2005/8/layout/lProcess3"/>
    <dgm:cxn modelId="{429EFA54-6816-49F8-B2EC-706A6A3B271A}" type="presParOf" srcId="{824C3AF7-F6EF-4911-A1CD-EE09D8C13F38}" destId="{2CA4D957-AE3D-45BE-B91E-82717230CD8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6C12628-8007-4151-BCAA-4858FD10332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AB4CE7-C2D0-412A-899E-43BDE30E3E89}">
      <dgm:prSet/>
      <dgm:spPr/>
      <dgm:t>
        <a:bodyPr/>
        <a:lstStyle/>
        <a:p>
          <a:pPr rtl="0"/>
          <a:r>
            <a:rPr lang="ru-RU" i="1" dirty="0" smtClean="0">
              <a:solidFill>
                <a:schemeClr val="bg2">
                  <a:lumMod val="75000"/>
                </a:schemeClr>
              </a:solidFill>
            </a:rPr>
            <a:t>Технологические правила: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619C624C-CA7D-4029-A400-146503BD291E}" type="parTrans" cxnId="{241C5059-AB76-40BB-926D-F4613F3A5A61}">
      <dgm:prSet/>
      <dgm:spPr/>
      <dgm:t>
        <a:bodyPr/>
        <a:lstStyle/>
        <a:p>
          <a:endParaRPr lang="ru-RU"/>
        </a:p>
      </dgm:t>
    </dgm:pt>
    <dgm:pt modelId="{9314041A-BEA5-40C0-8CDA-C1959C573FDF}" type="sibTrans" cxnId="{241C5059-AB76-40BB-926D-F4613F3A5A61}">
      <dgm:prSet/>
      <dgm:spPr/>
      <dgm:t>
        <a:bodyPr/>
        <a:lstStyle/>
        <a:p>
          <a:endParaRPr lang="ru-RU"/>
        </a:p>
      </dgm:t>
    </dgm:pt>
    <dgm:pt modelId="{697734A9-448A-45FC-83BC-4E7C3C8760C0}" type="pres">
      <dgm:prSet presAssocID="{76C12628-8007-4151-BCAA-4858FD10332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E49F54-20C6-4A78-AEF5-2634C971E0C9}" type="pres">
      <dgm:prSet presAssocID="{6BAB4CE7-C2D0-412A-899E-43BDE30E3E89}" presName="horFlow" presStyleCnt="0"/>
      <dgm:spPr/>
    </dgm:pt>
    <dgm:pt modelId="{6D2B3A76-B2F9-4B78-A568-8EE7F22E25EC}" type="pres">
      <dgm:prSet presAssocID="{6BAB4CE7-C2D0-412A-899E-43BDE30E3E89}" presName="bigChev" presStyleLbl="node1" presStyleIdx="0" presStyleCnt="1" custScaleX="356174" custLinFactNeighborX="42837" custLinFactNeighborY="12370"/>
      <dgm:spPr/>
      <dgm:t>
        <a:bodyPr/>
        <a:lstStyle/>
        <a:p>
          <a:endParaRPr lang="ru-RU"/>
        </a:p>
      </dgm:t>
    </dgm:pt>
  </dgm:ptLst>
  <dgm:cxnLst>
    <dgm:cxn modelId="{D08BE9A0-5AD6-4332-BC77-F553D148E1E4}" type="presOf" srcId="{6BAB4CE7-C2D0-412A-899E-43BDE30E3E89}" destId="{6D2B3A76-B2F9-4B78-A568-8EE7F22E25EC}" srcOrd="0" destOrd="0" presId="urn:microsoft.com/office/officeart/2005/8/layout/lProcess3"/>
    <dgm:cxn modelId="{241C5059-AB76-40BB-926D-F4613F3A5A61}" srcId="{76C12628-8007-4151-BCAA-4858FD10332B}" destId="{6BAB4CE7-C2D0-412A-899E-43BDE30E3E89}" srcOrd="0" destOrd="0" parTransId="{619C624C-CA7D-4029-A400-146503BD291E}" sibTransId="{9314041A-BEA5-40C0-8CDA-C1959C573FDF}"/>
    <dgm:cxn modelId="{92D4EC97-FC3C-47E7-BF83-8CF5CC7132E3}" type="presOf" srcId="{76C12628-8007-4151-BCAA-4858FD10332B}" destId="{697734A9-448A-45FC-83BC-4E7C3C8760C0}" srcOrd="0" destOrd="0" presId="urn:microsoft.com/office/officeart/2005/8/layout/lProcess3"/>
    <dgm:cxn modelId="{4C88A754-035B-47BF-B6CB-21C876003029}" type="presParOf" srcId="{697734A9-448A-45FC-83BC-4E7C3C8760C0}" destId="{A3E49F54-20C6-4A78-AEF5-2634C971E0C9}" srcOrd="0" destOrd="0" presId="urn:microsoft.com/office/officeart/2005/8/layout/lProcess3"/>
    <dgm:cxn modelId="{BAD366E2-8B68-45BD-A8DF-24C170E8C029}" type="presParOf" srcId="{A3E49F54-20C6-4A78-AEF5-2634C971E0C9}" destId="{6D2B3A76-B2F9-4B78-A568-8EE7F22E25E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6B1B3C6-C9FA-4614-9741-64B6F290640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D9C261-48E6-4E37-AFAF-A2C2C60CD3EC}">
      <dgm:prSet/>
      <dgm:spPr/>
      <dgm:t>
        <a:bodyPr/>
        <a:lstStyle/>
        <a:p>
          <a:pPr rtl="0"/>
          <a:r>
            <a:rPr lang="ru-RU" i="1" dirty="0" smtClean="0"/>
            <a:t>Заключение</a:t>
          </a:r>
          <a:endParaRPr lang="ru-RU" dirty="0"/>
        </a:p>
      </dgm:t>
    </dgm:pt>
    <dgm:pt modelId="{EAFD9BCE-2AB2-4E01-AD3C-067DDBEDBE74}" type="parTrans" cxnId="{5D5F4AE5-C050-4800-BD49-CD1E680A38D6}">
      <dgm:prSet/>
      <dgm:spPr/>
      <dgm:t>
        <a:bodyPr/>
        <a:lstStyle/>
        <a:p>
          <a:endParaRPr lang="ru-RU"/>
        </a:p>
      </dgm:t>
    </dgm:pt>
    <dgm:pt modelId="{79E6A3DE-1D3F-4458-8687-BD763DD75C17}" type="sibTrans" cxnId="{5D5F4AE5-C050-4800-BD49-CD1E680A38D6}">
      <dgm:prSet/>
      <dgm:spPr/>
      <dgm:t>
        <a:bodyPr/>
        <a:lstStyle/>
        <a:p>
          <a:endParaRPr lang="ru-RU"/>
        </a:p>
      </dgm:t>
    </dgm:pt>
    <dgm:pt modelId="{D0A03C1A-F973-405C-8264-3D8E6F96E993}" type="pres">
      <dgm:prSet presAssocID="{76B1B3C6-C9FA-4614-9741-64B6F290640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70A3EC-8961-42F2-946D-144B66401843}" type="pres">
      <dgm:prSet presAssocID="{9DD9C261-48E6-4E37-AFAF-A2C2C60CD3EC}" presName="horFlow" presStyleCnt="0"/>
      <dgm:spPr/>
    </dgm:pt>
    <dgm:pt modelId="{C2AB23E7-FFEF-42CB-A253-629F80303685}" type="pres">
      <dgm:prSet presAssocID="{9DD9C261-48E6-4E37-AFAF-A2C2C60CD3EC}" presName="bigChev" presStyleLbl="node1" presStyleIdx="0" presStyleCnt="1" custScaleX="267363" custLinFactNeighborX="34499" custLinFactNeighborY="-7"/>
      <dgm:spPr/>
      <dgm:t>
        <a:bodyPr/>
        <a:lstStyle/>
        <a:p>
          <a:endParaRPr lang="ru-RU"/>
        </a:p>
      </dgm:t>
    </dgm:pt>
  </dgm:ptLst>
  <dgm:cxnLst>
    <dgm:cxn modelId="{5D5F4AE5-C050-4800-BD49-CD1E680A38D6}" srcId="{76B1B3C6-C9FA-4614-9741-64B6F2906400}" destId="{9DD9C261-48E6-4E37-AFAF-A2C2C60CD3EC}" srcOrd="0" destOrd="0" parTransId="{EAFD9BCE-2AB2-4E01-AD3C-067DDBEDBE74}" sibTransId="{79E6A3DE-1D3F-4458-8687-BD763DD75C17}"/>
    <dgm:cxn modelId="{89EC53FC-023D-46CA-A288-F19464C958B4}" type="presOf" srcId="{76B1B3C6-C9FA-4614-9741-64B6F2906400}" destId="{D0A03C1A-F973-405C-8264-3D8E6F96E993}" srcOrd="0" destOrd="0" presId="urn:microsoft.com/office/officeart/2005/8/layout/lProcess3"/>
    <dgm:cxn modelId="{D33BCAA8-D0CF-45C3-9D3B-8E19FA74BF8B}" type="presOf" srcId="{9DD9C261-48E6-4E37-AFAF-A2C2C60CD3EC}" destId="{C2AB23E7-FFEF-42CB-A253-629F80303685}" srcOrd="0" destOrd="0" presId="urn:microsoft.com/office/officeart/2005/8/layout/lProcess3"/>
    <dgm:cxn modelId="{F549FDCE-4CAD-421B-920B-BE6B3AACE38D}" type="presParOf" srcId="{D0A03C1A-F973-405C-8264-3D8E6F96E993}" destId="{4970A3EC-8961-42F2-946D-144B66401843}" srcOrd="0" destOrd="0" presId="urn:microsoft.com/office/officeart/2005/8/layout/lProcess3"/>
    <dgm:cxn modelId="{2C6469DE-ECE1-45FE-957D-74117E345713}" type="presParOf" srcId="{4970A3EC-8961-42F2-946D-144B66401843}" destId="{C2AB23E7-FFEF-42CB-A253-629F8030368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B70827-C96B-4747-90BD-32676155458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6C02FC-04BD-4841-95DC-724461C42BDF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Цель - деятельность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F8B1591F-CEAC-4F24-99AE-0E95E1E295A7}" type="parTrans" cxnId="{4A49F27A-C7E1-4DB8-B25C-96C5ABE023DF}">
      <dgm:prSet/>
      <dgm:spPr/>
      <dgm:t>
        <a:bodyPr/>
        <a:lstStyle/>
        <a:p>
          <a:endParaRPr lang="ru-RU"/>
        </a:p>
      </dgm:t>
    </dgm:pt>
    <dgm:pt modelId="{80286A1E-C84E-4A03-BC37-47D2C778E3F0}" type="sibTrans" cxnId="{4A49F27A-C7E1-4DB8-B25C-96C5ABE023DF}">
      <dgm:prSet/>
      <dgm:spPr/>
      <dgm:t>
        <a:bodyPr/>
        <a:lstStyle/>
        <a:p>
          <a:endParaRPr lang="ru-RU"/>
        </a:p>
      </dgm:t>
    </dgm:pt>
    <dgm:pt modelId="{FB09D493-0B8A-4410-B489-6A0A17DCC33E}" type="pres">
      <dgm:prSet presAssocID="{12B70827-C96B-4747-90BD-32676155458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1956FDD-E947-45E1-B049-762F12A74E10}" type="pres">
      <dgm:prSet presAssocID="{9C6C02FC-04BD-4841-95DC-724461C42BDF}" presName="horFlow" presStyleCnt="0"/>
      <dgm:spPr/>
    </dgm:pt>
    <dgm:pt modelId="{DE238F9A-C994-435D-96E5-455A19E0A2F5}" type="pres">
      <dgm:prSet presAssocID="{9C6C02FC-04BD-4841-95DC-724461C42BDF}" presName="bigChev" presStyleLbl="node1" presStyleIdx="0" presStyleCnt="1" custScaleX="201676"/>
      <dgm:spPr/>
      <dgm:t>
        <a:bodyPr/>
        <a:lstStyle/>
        <a:p>
          <a:endParaRPr lang="ru-RU"/>
        </a:p>
      </dgm:t>
    </dgm:pt>
  </dgm:ptLst>
  <dgm:cxnLst>
    <dgm:cxn modelId="{4A49F27A-C7E1-4DB8-B25C-96C5ABE023DF}" srcId="{12B70827-C96B-4747-90BD-326761554587}" destId="{9C6C02FC-04BD-4841-95DC-724461C42BDF}" srcOrd="0" destOrd="0" parTransId="{F8B1591F-CEAC-4F24-99AE-0E95E1E295A7}" sibTransId="{80286A1E-C84E-4A03-BC37-47D2C778E3F0}"/>
    <dgm:cxn modelId="{84FB1018-6907-47D0-8C9D-CA278FCE1114}" type="presOf" srcId="{12B70827-C96B-4747-90BD-326761554587}" destId="{FB09D493-0B8A-4410-B489-6A0A17DCC33E}" srcOrd="0" destOrd="0" presId="urn:microsoft.com/office/officeart/2005/8/layout/lProcess3"/>
    <dgm:cxn modelId="{079CA2BB-6C00-4C72-93F6-9259E1D00B03}" type="presOf" srcId="{9C6C02FC-04BD-4841-95DC-724461C42BDF}" destId="{DE238F9A-C994-435D-96E5-455A19E0A2F5}" srcOrd="0" destOrd="0" presId="urn:microsoft.com/office/officeart/2005/8/layout/lProcess3"/>
    <dgm:cxn modelId="{18B321C3-6C78-4E10-A9F2-256978CB62AA}" type="presParOf" srcId="{FB09D493-0B8A-4410-B489-6A0A17DCC33E}" destId="{71956FDD-E947-45E1-B049-762F12A74E10}" srcOrd="0" destOrd="0" presId="urn:microsoft.com/office/officeart/2005/8/layout/lProcess3"/>
    <dgm:cxn modelId="{607440E2-3F34-4124-B96C-4A062CC0E201}" type="presParOf" srcId="{71956FDD-E947-45E1-B049-762F12A74E10}" destId="{DE238F9A-C994-435D-96E5-455A19E0A2F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9759B40-D6A4-402F-8623-D2A735C14AD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1A29E-2A01-4AC5-B621-54C7A09634C4}">
      <dgm:prSet/>
      <dgm:spPr/>
      <dgm:t>
        <a:bodyPr/>
        <a:lstStyle/>
        <a:p>
          <a:pPr rtl="0"/>
          <a:r>
            <a:rPr lang="ru-RU" dirty="0" smtClean="0"/>
            <a:t>Реализация технологии учебного диалога</a:t>
          </a:r>
          <a:endParaRPr lang="ru-RU" dirty="0"/>
        </a:p>
      </dgm:t>
    </dgm:pt>
    <dgm:pt modelId="{F2DAC70C-945B-46E1-8CD7-E16AF67947CE}" type="parTrans" cxnId="{37D67DE7-0652-41CF-B804-407FC7B03DF4}">
      <dgm:prSet/>
      <dgm:spPr/>
      <dgm:t>
        <a:bodyPr/>
        <a:lstStyle/>
        <a:p>
          <a:endParaRPr lang="ru-RU"/>
        </a:p>
      </dgm:t>
    </dgm:pt>
    <dgm:pt modelId="{AB393F86-1B81-4DCD-8C30-EC0EB2306E0D}" type="sibTrans" cxnId="{37D67DE7-0652-41CF-B804-407FC7B03DF4}">
      <dgm:prSet/>
      <dgm:spPr/>
      <dgm:t>
        <a:bodyPr/>
        <a:lstStyle/>
        <a:p>
          <a:endParaRPr lang="ru-RU"/>
        </a:p>
      </dgm:t>
    </dgm:pt>
    <dgm:pt modelId="{C3807A26-FA60-4D1A-A667-A57CE1C85F02}" type="pres">
      <dgm:prSet presAssocID="{D9759B40-D6A4-402F-8623-D2A735C14AD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42416F3-0D9B-4401-B91E-07AF92339779}" type="pres">
      <dgm:prSet presAssocID="{7D31A29E-2A01-4AC5-B621-54C7A09634C4}" presName="horFlow" presStyleCnt="0"/>
      <dgm:spPr/>
    </dgm:pt>
    <dgm:pt modelId="{7CF36879-7697-4DF6-9952-2B09433C1D3D}" type="pres">
      <dgm:prSet presAssocID="{7D31A29E-2A01-4AC5-B621-54C7A09634C4}" presName="bigChev" presStyleLbl="node1" presStyleIdx="0" presStyleCnt="1" custScaleX="332935" custLinFactNeighborX="26112" custLinFactNeighborY="-6018"/>
      <dgm:spPr/>
      <dgm:t>
        <a:bodyPr/>
        <a:lstStyle/>
        <a:p>
          <a:endParaRPr lang="ru-RU"/>
        </a:p>
      </dgm:t>
    </dgm:pt>
  </dgm:ptLst>
  <dgm:cxnLst>
    <dgm:cxn modelId="{8D21A867-2BB0-4D69-B72B-C563782AA5F7}" type="presOf" srcId="{7D31A29E-2A01-4AC5-B621-54C7A09634C4}" destId="{7CF36879-7697-4DF6-9952-2B09433C1D3D}" srcOrd="0" destOrd="0" presId="urn:microsoft.com/office/officeart/2005/8/layout/lProcess3"/>
    <dgm:cxn modelId="{37D67DE7-0652-41CF-B804-407FC7B03DF4}" srcId="{D9759B40-D6A4-402F-8623-D2A735C14AD5}" destId="{7D31A29E-2A01-4AC5-B621-54C7A09634C4}" srcOrd="0" destOrd="0" parTransId="{F2DAC70C-945B-46E1-8CD7-E16AF67947CE}" sibTransId="{AB393F86-1B81-4DCD-8C30-EC0EB2306E0D}"/>
    <dgm:cxn modelId="{DD64284A-0D62-4A41-A534-79442577C207}" type="presOf" srcId="{D9759B40-D6A4-402F-8623-D2A735C14AD5}" destId="{C3807A26-FA60-4D1A-A667-A57CE1C85F02}" srcOrd="0" destOrd="0" presId="urn:microsoft.com/office/officeart/2005/8/layout/lProcess3"/>
    <dgm:cxn modelId="{B473976F-EBFF-4DA3-A12C-51AC2C26A5B2}" type="presParOf" srcId="{C3807A26-FA60-4D1A-A667-A57CE1C85F02}" destId="{242416F3-0D9B-4401-B91E-07AF92339779}" srcOrd="0" destOrd="0" presId="urn:microsoft.com/office/officeart/2005/8/layout/lProcess3"/>
    <dgm:cxn modelId="{DF6CB0F4-D62A-496A-8420-9A1E3E19F508}" type="presParOf" srcId="{242416F3-0D9B-4401-B91E-07AF92339779}" destId="{7CF36879-7697-4DF6-9952-2B09433C1D3D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77B8E53-17E5-448A-95B5-B7F0291FC82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D9DB3F-65CA-4C37-90F1-B44AFFFDD35C}">
      <dgm:prSet/>
      <dgm:spPr/>
      <dgm:t>
        <a:bodyPr/>
        <a:lstStyle/>
        <a:p>
          <a:pPr rtl="0"/>
          <a:r>
            <a:rPr lang="ru-RU" dirty="0" smtClean="0"/>
            <a:t>Цель</a:t>
          </a:r>
          <a:endParaRPr lang="ru-RU" dirty="0"/>
        </a:p>
      </dgm:t>
    </dgm:pt>
    <dgm:pt modelId="{04B86671-04B5-4549-B85C-63C43233AB82}" type="parTrans" cxnId="{2BBE5794-032B-4E81-A928-5C657B644E6F}">
      <dgm:prSet/>
      <dgm:spPr/>
      <dgm:t>
        <a:bodyPr/>
        <a:lstStyle/>
        <a:p>
          <a:endParaRPr lang="ru-RU"/>
        </a:p>
      </dgm:t>
    </dgm:pt>
    <dgm:pt modelId="{FCE2EA7E-0B94-4642-A615-E4B4CFFF1DCA}" type="sibTrans" cxnId="{2BBE5794-032B-4E81-A928-5C657B644E6F}">
      <dgm:prSet/>
      <dgm:spPr/>
      <dgm:t>
        <a:bodyPr/>
        <a:lstStyle/>
        <a:p>
          <a:endParaRPr lang="ru-RU"/>
        </a:p>
      </dgm:t>
    </dgm:pt>
    <dgm:pt modelId="{992C370A-43F4-41FC-803F-4D9CABEAA542}" type="pres">
      <dgm:prSet presAssocID="{077B8E53-17E5-448A-95B5-B7F0291FC82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86B04C-2045-428A-9F3B-D1679D87198A}" type="pres">
      <dgm:prSet presAssocID="{56D9DB3F-65CA-4C37-90F1-B44AFFFDD35C}" presName="horFlow" presStyleCnt="0"/>
      <dgm:spPr/>
    </dgm:pt>
    <dgm:pt modelId="{5A8F3647-EF94-46AB-BA27-A65F3FB5E35F}" type="pres">
      <dgm:prSet presAssocID="{56D9DB3F-65CA-4C37-90F1-B44AFFFDD35C}" presName="bigChev" presStyleLbl="node1" presStyleIdx="0" presStyleCnt="1" custScaleX="397257"/>
      <dgm:spPr/>
      <dgm:t>
        <a:bodyPr/>
        <a:lstStyle/>
        <a:p>
          <a:endParaRPr lang="ru-RU"/>
        </a:p>
      </dgm:t>
    </dgm:pt>
  </dgm:ptLst>
  <dgm:cxnLst>
    <dgm:cxn modelId="{908825B3-FB1A-478C-B7C5-79B7A8C5D948}" type="presOf" srcId="{56D9DB3F-65CA-4C37-90F1-B44AFFFDD35C}" destId="{5A8F3647-EF94-46AB-BA27-A65F3FB5E35F}" srcOrd="0" destOrd="0" presId="urn:microsoft.com/office/officeart/2005/8/layout/lProcess3"/>
    <dgm:cxn modelId="{3D6FB820-BDAE-4502-979E-E689F0A2F7B3}" type="presOf" srcId="{077B8E53-17E5-448A-95B5-B7F0291FC820}" destId="{992C370A-43F4-41FC-803F-4D9CABEAA542}" srcOrd="0" destOrd="0" presId="urn:microsoft.com/office/officeart/2005/8/layout/lProcess3"/>
    <dgm:cxn modelId="{2BBE5794-032B-4E81-A928-5C657B644E6F}" srcId="{077B8E53-17E5-448A-95B5-B7F0291FC820}" destId="{56D9DB3F-65CA-4C37-90F1-B44AFFFDD35C}" srcOrd="0" destOrd="0" parTransId="{04B86671-04B5-4549-B85C-63C43233AB82}" sibTransId="{FCE2EA7E-0B94-4642-A615-E4B4CFFF1DCA}"/>
    <dgm:cxn modelId="{516A049C-E0A6-467B-A04C-004A28CBD0E8}" type="presParOf" srcId="{992C370A-43F4-41FC-803F-4D9CABEAA542}" destId="{4F86B04C-2045-428A-9F3B-D1679D87198A}" srcOrd="0" destOrd="0" presId="urn:microsoft.com/office/officeart/2005/8/layout/lProcess3"/>
    <dgm:cxn modelId="{F0E3D4B0-F6AB-4BF8-956E-83F2659BD047}" type="presParOf" srcId="{4F86B04C-2045-428A-9F3B-D1679D87198A}" destId="{5A8F3647-EF94-46AB-BA27-A65F3FB5E35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A22998F-DBD8-466D-865E-DEC4A605A56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D4D6DD-85CC-48E7-B5AD-560F5F324E3B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2 учебная ситуация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3B009D4F-D2C5-44FA-BDB3-1E32C477A5B6}" type="parTrans" cxnId="{94FC4CFA-721D-4423-8A20-115CE5A3A8F9}">
      <dgm:prSet/>
      <dgm:spPr/>
      <dgm:t>
        <a:bodyPr/>
        <a:lstStyle/>
        <a:p>
          <a:endParaRPr lang="ru-RU"/>
        </a:p>
      </dgm:t>
    </dgm:pt>
    <dgm:pt modelId="{CF3AAB7C-EE8F-41B1-8AE9-3EE7C0049FE0}" type="sibTrans" cxnId="{94FC4CFA-721D-4423-8A20-115CE5A3A8F9}">
      <dgm:prSet/>
      <dgm:spPr/>
      <dgm:t>
        <a:bodyPr/>
        <a:lstStyle/>
        <a:p>
          <a:endParaRPr lang="ru-RU"/>
        </a:p>
      </dgm:t>
    </dgm:pt>
    <dgm:pt modelId="{098F981E-47B5-4D0E-8A52-C388A77ED52B}" type="pres">
      <dgm:prSet presAssocID="{AA22998F-DBD8-466D-865E-DEC4A605A56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DA48881-EB6B-4447-AF9A-99391FAD13D6}" type="pres">
      <dgm:prSet presAssocID="{56D4D6DD-85CC-48E7-B5AD-560F5F324E3B}" presName="horFlow" presStyleCnt="0"/>
      <dgm:spPr/>
    </dgm:pt>
    <dgm:pt modelId="{2DA3332F-2166-41AB-820B-535BB7BA642D}" type="pres">
      <dgm:prSet presAssocID="{56D4D6DD-85CC-48E7-B5AD-560F5F324E3B}" presName="bigChev" presStyleLbl="node1" presStyleIdx="0" presStyleCnt="1" custScaleX="485527"/>
      <dgm:spPr/>
      <dgm:t>
        <a:bodyPr/>
        <a:lstStyle/>
        <a:p>
          <a:endParaRPr lang="ru-RU"/>
        </a:p>
      </dgm:t>
    </dgm:pt>
  </dgm:ptLst>
  <dgm:cxnLst>
    <dgm:cxn modelId="{1C720BB1-EFEE-47BD-8667-F8BCB5A4D822}" type="presOf" srcId="{56D4D6DD-85CC-48E7-B5AD-560F5F324E3B}" destId="{2DA3332F-2166-41AB-820B-535BB7BA642D}" srcOrd="0" destOrd="0" presId="urn:microsoft.com/office/officeart/2005/8/layout/lProcess3"/>
    <dgm:cxn modelId="{94FC4CFA-721D-4423-8A20-115CE5A3A8F9}" srcId="{AA22998F-DBD8-466D-865E-DEC4A605A56A}" destId="{56D4D6DD-85CC-48E7-B5AD-560F5F324E3B}" srcOrd="0" destOrd="0" parTransId="{3B009D4F-D2C5-44FA-BDB3-1E32C477A5B6}" sibTransId="{CF3AAB7C-EE8F-41B1-8AE9-3EE7C0049FE0}"/>
    <dgm:cxn modelId="{CB6C56A0-50F2-4DF7-A3D0-3125FFF1D959}" type="presOf" srcId="{AA22998F-DBD8-466D-865E-DEC4A605A56A}" destId="{098F981E-47B5-4D0E-8A52-C388A77ED52B}" srcOrd="0" destOrd="0" presId="urn:microsoft.com/office/officeart/2005/8/layout/lProcess3"/>
    <dgm:cxn modelId="{41967322-569D-418D-8CCD-00E5A7AF271B}" type="presParOf" srcId="{098F981E-47B5-4D0E-8A52-C388A77ED52B}" destId="{6DA48881-EB6B-4447-AF9A-99391FAD13D6}" srcOrd="0" destOrd="0" presId="urn:microsoft.com/office/officeart/2005/8/layout/lProcess3"/>
    <dgm:cxn modelId="{95023514-121E-47C4-971B-B9EE06BC09D2}" type="presParOf" srcId="{6DA48881-EB6B-4447-AF9A-99391FAD13D6}" destId="{2DA3332F-2166-41AB-820B-535BB7BA642D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8C5F6BF4-3254-4AD2-BA6B-D02294E798C3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AA6D45-FC04-40E7-B265-B455EA3FBEDD}">
      <dgm:prSet/>
      <dgm:spPr/>
      <dgm:t>
        <a:bodyPr/>
        <a:lstStyle/>
        <a:p>
          <a:pPr rtl="0"/>
          <a:r>
            <a:rPr lang="ru-RU" dirty="0" smtClean="0"/>
            <a:t>Продолжение 2 учебной ситуации</a:t>
          </a:r>
          <a:endParaRPr lang="ru-RU" dirty="0"/>
        </a:p>
      </dgm:t>
    </dgm:pt>
    <dgm:pt modelId="{EAB26232-C35B-46C1-9A09-D644289FF424}" type="parTrans" cxnId="{DC2D9206-8805-4E42-AF0F-E1054B5CA0E4}">
      <dgm:prSet/>
      <dgm:spPr/>
      <dgm:t>
        <a:bodyPr/>
        <a:lstStyle/>
        <a:p>
          <a:endParaRPr lang="ru-RU"/>
        </a:p>
      </dgm:t>
    </dgm:pt>
    <dgm:pt modelId="{B3475082-75C3-43D8-A0B2-143FAFB67F5F}" type="sibTrans" cxnId="{DC2D9206-8805-4E42-AF0F-E1054B5CA0E4}">
      <dgm:prSet/>
      <dgm:spPr/>
      <dgm:t>
        <a:bodyPr/>
        <a:lstStyle/>
        <a:p>
          <a:endParaRPr lang="ru-RU"/>
        </a:p>
      </dgm:t>
    </dgm:pt>
    <dgm:pt modelId="{9ACD1090-1055-4F2C-BE97-FDEFF6760CD9}" type="pres">
      <dgm:prSet presAssocID="{8C5F6BF4-3254-4AD2-BA6B-D02294E798C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D7EB054-C2AF-494F-A165-0FF0170CD16A}" type="pres">
      <dgm:prSet presAssocID="{0DAA6D45-FC04-40E7-B265-B455EA3FBEDD}" presName="horFlow" presStyleCnt="0"/>
      <dgm:spPr/>
    </dgm:pt>
    <dgm:pt modelId="{7FA79942-6F3D-41E0-A1F4-C7EDD2277045}" type="pres">
      <dgm:prSet presAssocID="{0DAA6D45-FC04-40E7-B265-B455EA3FBEDD}" presName="bigChev" presStyleLbl="node1" presStyleIdx="0" presStyleCnt="1" custScaleX="373978"/>
      <dgm:spPr/>
      <dgm:t>
        <a:bodyPr/>
        <a:lstStyle/>
        <a:p>
          <a:endParaRPr lang="ru-RU"/>
        </a:p>
      </dgm:t>
    </dgm:pt>
  </dgm:ptLst>
  <dgm:cxnLst>
    <dgm:cxn modelId="{A26B61B8-CCE4-4BC4-A61F-DD47BF808985}" type="presOf" srcId="{0DAA6D45-FC04-40E7-B265-B455EA3FBEDD}" destId="{7FA79942-6F3D-41E0-A1F4-C7EDD2277045}" srcOrd="0" destOrd="0" presId="urn:microsoft.com/office/officeart/2005/8/layout/lProcess3"/>
    <dgm:cxn modelId="{DC2D9206-8805-4E42-AF0F-E1054B5CA0E4}" srcId="{8C5F6BF4-3254-4AD2-BA6B-D02294E798C3}" destId="{0DAA6D45-FC04-40E7-B265-B455EA3FBEDD}" srcOrd="0" destOrd="0" parTransId="{EAB26232-C35B-46C1-9A09-D644289FF424}" sibTransId="{B3475082-75C3-43D8-A0B2-143FAFB67F5F}"/>
    <dgm:cxn modelId="{D7D3CB7D-50D5-4B1C-B60B-95F27C5E66A6}" type="presOf" srcId="{8C5F6BF4-3254-4AD2-BA6B-D02294E798C3}" destId="{9ACD1090-1055-4F2C-BE97-FDEFF6760CD9}" srcOrd="0" destOrd="0" presId="urn:microsoft.com/office/officeart/2005/8/layout/lProcess3"/>
    <dgm:cxn modelId="{DDC01B44-F5BF-4470-B404-03E62D45EEFA}" type="presParOf" srcId="{9ACD1090-1055-4F2C-BE97-FDEFF6760CD9}" destId="{2D7EB054-C2AF-494F-A165-0FF0170CD16A}" srcOrd="0" destOrd="0" presId="urn:microsoft.com/office/officeart/2005/8/layout/lProcess3"/>
    <dgm:cxn modelId="{42396E52-75E0-4B8F-8BD8-B7529EE7C6B1}" type="presParOf" srcId="{2D7EB054-C2AF-494F-A165-0FF0170CD16A}" destId="{7FA79942-6F3D-41E0-A1F4-C7EDD227704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AD592779-9CBB-4BB3-934A-8CE74FCE2D6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488AD0-AFAF-40F2-AC4C-3A35023707A9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3 учебная ситуация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C96914EE-E583-47A6-9BA7-02B7596FDC74}" type="parTrans" cxnId="{D3967CB1-F868-4DBE-AF9D-4B9C4FC42883}">
      <dgm:prSet/>
      <dgm:spPr/>
      <dgm:t>
        <a:bodyPr/>
        <a:lstStyle/>
        <a:p>
          <a:endParaRPr lang="ru-RU"/>
        </a:p>
      </dgm:t>
    </dgm:pt>
    <dgm:pt modelId="{01929E02-3998-43C4-975C-21A4E612E284}" type="sibTrans" cxnId="{D3967CB1-F868-4DBE-AF9D-4B9C4FC42883}">
      <dgm:prSet/>
      <dgm:spPr/>
      <dgm:t>
        <a:bodyPr/>
        <a:lstStyle/>
        <a:p>
          <a:endParaRPr lang="ru-RU"/>
        </a:p>
      </dgm:t>
    </dgm:pt>
    <dgm:pt modelId="{5C471385-4BA4-4ED8-8093-BF8C37C74C94}" type="pres">
      <dgm:prSet presAssocID="{AD592779-9CBB-4BB3-934A-8CE74FCE2D6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95C40C1-8AF8-489C-9B1C-9A3CD6FE644F}" type="pres">
      <dgm:prSet presAssocID="{94488AD0-AFAF-40F2-AC4C-3A35023707A9}" presName="horFlow" presStyleCnt="0"/>
      <dgm:spPr/>
    </dgm:pt>
    <dgm:pt modelId="{BCE9F588-3BA3-46C1-BD0C-86A243A7939F}" type="pres">
      <dgm:prSet presAssocID="{94488AD0-AFAF-40F2-AC4C-3A35023707A9}" presName="bigChev" presStyleLbl="node1" presStyleIdx="0" presStyleCnt="1" custScaleX="380420"/>
      <dgm:spPr/>
      <dgm:t>
        <a:bodyPr/>
        <a:lstStyle/>
        <a:p>
          <a:endParaRPr lang="ru-RU"/>
        </a:p>
      </dgm:t>
    </dgm:pt>
  </dgm:ptLst>
  <dgm:cxnLst>
    <dgm:cxn modelId="{8B4E15FB-AA3E-4257-8CD7-D005DC663EA0}" type="presOf" srcId="{AD592779-9CBB-4BB3-934A-8CE74FCE2D62}" destId="{5C471385-4BA4-4ED8-8093-BF8C37C74C94}" srcOrd="0" destOrd="0" presId="urn:microsoft.com/office/officeart/2005/8/layout/lProcess3"/>
    <dgm:cxn modelId="{D3967CB1-F868-4DBE-AF9D-4B9C4FC42883}" srcId="{AD592779-9CBB-4BB3-934A-8CE74FCE2D62}" destId="{94488AD0-AFAF-40F2-AC4C-3A35023707A9}" srcOrd="0" destOrd="0" parTransId="{C96914EE-E583-47A6-9BA7-02B7596FDC74}" sibTransId="{01929E02-3998-43C4-975C-21A4E612E284}"/>
    <dgm:cxn modelId="{33A43F3D-1E0F-4019-8E9E-DE8AEE0225F7}" type="presOf" srcId="{94488AD0-AFAF-40F2-AC4C-3A35023707A9}" destId="{BCE9F588-3BA3-46C1-BD0C-86A243A7939F}" srcOrd="0" destOrd="0" presId="urn:microsoft.com/office/officeart/2005/8/layout/lProcess3"/>
    <dgm:cxn modelId="{A11EEF2B-C0A1-4400-8897-FE5ECFF959B2}" type="presParOf" srcId="{5C471385-4BA4-4ED8-8093-BF8C37C74C94}" destId="{C95C40C1-8AF8-489C-9B1C-9A3CD6FE644F}" srcOrd="0" destOrd="0" presId="urn:microsoft.com/office/officeart/2005/8/layout/lProcess3"/>
    <dgm:cxn modelId="{CFD9FB9A-75E4-4510-AA6E-3DB69EE52223}" type="presParOf" srcId="{C95C40C1-8AF8-489C-9B1C-9A3CD6FE644F}" destId="{BCE9F588-3BA3-46C1-BD0C-86A243A7939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783F3D2-CBD8-4BE0-BE73-A8E374DD580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A81C4E-B26C-401B-A6A8-979D6575AEFF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4 учебная ситуация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8F32672E-8383-4412-95AE-F568FC0A389A}" type="parTrans" cxnId="{DC773D0B-1FF6-4208-993B-A102792B2B28}">
      <dgm:prSet/>
      <dgm:spPr/>
      <dgm:t>
        <a:bodyPr/>
        <a:lstStyle/>
        <a:p>
          <a:endParaRPr lang="ru-RU"/>
        </a:p>
      </dgm:t>
    </dgm:pt>
    <dgm:pt modelId="{D0F3C5C6-6C27-4A60-A847-B62A6DF6A175}" type="sibTrans" cxnId="{DC773D0B-1FF6-4208-993B-A102792B2B28}">
      <dgm:prSet/>
      <dgm:spPr/>
      <dgm:t>
        <a:bodyPr/>
        <a:lstStyle/>
        <a:p>
          <a:endParaRPr lang="ru-RU"/>
        </a:p>
      </dgm:t>
    </dgm:pt>
    <dgm:pt modelId="{6DAF3D10-1BAD-45EF-8000-04DFA59AB0C1}" type="pres">
      <dgm:prSet presAssocID="{E783F3D2-CBD8-4BE0-BE73-A8E374DD580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47704C4-E9A6-4F0A-8D3E-09C25CBAF6F7}" type="pres">
      <dgm:prSet presAssocID="{B2A81C4E-B26C-401B-A6A8-979D6575AEFF}" presName="horFlow" presStyleCnt="0"/>
      <dgm:spPr/>
    </dgm:pt>
    <dgm:pt modelId="{EE327780-4712-487A-924C-2FA0BF7241EE}" type="pres">
      <dgm:prSet presAssocID="{B2A81C4E-B26C-401B-A6A8-979D6575AEFF}" presName="bigChev" presStyleLbl="node1" presStyleIdx="0" presStyleCnt="1" custScaleX="720795"/>
      <dgm:spPr/>
      <dgm:t>
        <a:bodyPr/>
        <a:lstStyle/>
        <a:p>
          <a:endParaRPr lang="ru-RU"/>
        </a:p>
      </dgm:t>
    </dgm:pt>
  </dgm:ptLst>
  <dgm:cxnLst>
    <dgm:cxn modelId="{B824BF28-0652-4E87-9ED0-0654C0075DD1}" type="presOf" srcId="{E783F3D2-CBD8-4BE0-BE73-A8E374DD5809}" destId="{6DAF3D10-1BAD-45EF-8000-04DFA59AB0C1}" srcOrd="0" destOrd="0" presId="urn:microsoft.com/office/officeart/2005/8/layout/lProcess3"/>
    <dgm:cxn modelId="{77D8B2BD-7BCB-4F9F-A739-91CF0A5F9E2D}" type="presOf" srcId="{B2A81C4E-B26C-401B-A6A8-979D6575AEFF}" destId="{EE327780-4712-487A-924C-2FA0BF7241EE}" srcOrd="0" destOrd="0" presId="urn:microsoft.com/office/officeart/2005/8/layout/lProcess3"/>
    <dgm:cxn modelId="{DC773D0B-1FF6-4208-993B-A102792B2B28}" srcId="{E783F3D2-CBD8-4BE0-BE73-A8E374DD5809}" destId="{B2A81C4E-B26C-401B-A6A8-979D6575AEFF}" srcOrd="0" destOrd="0" parTransId="{8F32672E-8383-4412-95AE-F568FC0A389A}" sibTransId="{D0F3C5C6-6C27-4A60-A847-B62A6DF6A175}"/>
    <dgm:cxn modelId="{472A737D-66EF-4FC7-B8D8-2D8EB2B52390}" type="presParOf" srcId="{6DAF3D10-1BAD-45EF-8000-04DFA59AB0C1}" destId="{B47704C4-E9A6-4F0A-8D3E-09C25CBAF6F7}" srcOrd="0" destOrd="0" presId="urn:microsoft.com/office/officeart/2005/8/layout/lProcess3"/>
    <dgm:cxn modelId="{87DDD660-EE77-4D82-AF78-6533E080D8F7}" type="presParOf" srcId="{B47704C4-E9A6-4F0A-8D3E-09C25CBAF6F7}" destId="{EE327780-4712-487A-924C-2FA0BF7241E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0524B94C-E131-4878-B787-0AEDD1D450A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EF2FD1-154A-482D-BDDA-6FC0538E96DE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Продолжение 4 учебной ситуации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A2803478-4714-46B4-9BE5-4A593C767BED}" type="parTrans" cxnId="{79A3DEDD-AD0E-4030-948D-365A590F15D9}">
      <dgm:prSet/>
      <dgm:spPr/>
      <dgm:t>
        <a:bodyPr/>
        <a:lstStyle/>
        <a:p>
          <a:endParaRPr lang="ru-RU"/>
        </a:p>
      </dgm:t>
    </dgm:pt>
    <dgm:pt modelId="{832A0C9F-E3E3-491B-97DD-C2A583E3D54A}" type="sibTrans" cxnId="{79A3DEDD-AD0E-4030-948D-365A590F15D9}">
      <dgm:prSet/>
      <dgm:spPr/>
      <dgm:t>
        <a:bodyPr/>
        <a:lstStyle/>
        <a:p>
          <a:endParaRPr lang="ru-RU"/>
        </a:p>
      </dgm:t>
    </dgm:pt>
    <dgm:pt modelId="{56151C92-74FE-435F-9707-480758474E9F}" type="pres">
      <dgm:prSet presAssocID="{0524B94C-E131-4878-B787-0AEDD1D450A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E89ED7-1978-4724-AE04-B377B4EFB9DB}" type="pres">
      <dgm:prSet presAssocID="{58EF2FD1-154A-482D-BDDA-6FC0538E96DE}" presName="horFlow" presStyleCnt="0"/>
      <dgm:spPr/>
    </dgm:pt>
    <dgm:pt modelId="{0AE7DCF6-DA1B-431B-A79D-339118275F8F}" type="pres">
      <dgm:prSet presAssocID="{58EF2FD1-154A-482D-BDDA-6FC0538E96DE}" presName="bigChev" presStyleLbl="node1" presStyleIdx="0" presStyleCnt="1" custScaleX="406278"/>
      <dgm:spPr/>
      <dgm:t>
        <a:bodyPr/>
        <a:lstStyle/>
        <a:p>
          <a:endParaRPr lang="ru-RU"/>
        </a:p>
      </dgm:t>
    </dgm:pt>
  </dgm:ptLst>
  <dgm:cxnLst>
    <dgm:cxn modelId="{79A3DEDD-AD0E-4030-948D-365A590F15D9}" srcId="{0524B94C-E131-4878-B787-0AEDD1D450AA}" destId="{58EF2FD1-154A-482D-BDDA-6FC0538E96DE}" srcOrd="0" destOrd="0" parTransId="{A2803478-4714-46B4-9BE5-4A593C767BED}" sibTransId="{832A0C9F-E3E3-491B-97DD-C2A583E3D54A}"/>
    <dgm:cxn modelId="{9CDCB3A0-DED1-48BC-932E-C16794B9D84F}" type="presOf" srcId="{58EF2FD1-154A-482D-BDDA-6FC0538E96DE}" destId="{0AE7DCF6-DA1B-431B-A79D-339118275F8F}" srcOrd="0" destOrd="0" presId="urn:microsoft.com/office/officeart/2005/8/layout/lProcess3"/>
    <dgm:cxn modelId="{33B6EEE2-7F6D-4AC3-B766-38E066F29CE5}" type="presOf" srcId="{0524B94C-E131-4878-B787-0AEDD1D450AA}" destId="{56151C92-74FE-435F-9707-480758474E9F}" srcOrd="0" destOrd="0" presId="urn:microsoft.com/office/officeart/2005/8/layout/lProcess3"/>
    <dgm:cxn modelId="{DEDA4FE6-48D3-4AA6-B1A4-7F6985D9B5BB}" type="presParOf" srcId="{56151C92-74FE-435F-9707-480758474E9F}" destId="{95E89ED7-1978-4724-AE04-B377B4EFB9DB}" srcOrd="0" destOrd="0" presId="urn:microsoft.com/office/officeart/2005/8/layout/lProcess3"/>
    <dgm:cxn modelId="{8DDF93F0-3BBD-4D89-88FC-BA3F1846E692}" type="presParOf" srcId="{95E89ED7-1978-4724-AE04-B377B4EFB9DB}" destId="{0AE7DCF6-DA1B-431B-A79D-339118275F8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00B6E54-7442-4008-9642-5205FCF9647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C2D8A5-90B1-4BA0-943F-4504C8382707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Продолжение 4 учебной ситуации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6883D051-25F4-4CEC-BF38-CCFC1D135FC7}" type="parTrans" cxnId="{3C085946-D472-4350-9EB8-929C6F3CE548}">
      <dgm:prSet/>
      <dgm:spPr/>
      <dgm:t>
        <a:bodyPr/>
        <a:lstStyle/>
        <a:p>
          <a:endParaRPr lang="ru-RU"/>
        </a:p>
      </dgm:t>
    </dgm:pt>
    <dgm:pt modelId="{CD2AE577-74D4-4318-AD23-7C8F436DC7F3}" type="sibTrans" cxnId="{3C085946-D472-4350-9EB8-929C6F3CE548}">
      <dgm:prSet/>
      <dgm:spPr/>
      <dgm:t>
        <a:bodyPr/>
        <a:lstStyle/>
        <a:p>
          <a:endParaRPr lang="ru-RU"/>
        </a:p>
      </dgm:t>
    </dgm:pt>
    <dgm:pt modelId="{D2EBAC79-8BDB-45F0-BCC9-576C8CEB60E6}" type="pres">
      <dgm:prSet presAssocID="{600B6E54-7442-4008-9642-5205FCF9647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90EC8B-1FBF-4B35-BAF9-3671EB9A5E30}" type="pres">
      <dgm:prSet presAssocID="{ACC2D8A5-90B1-4BA0-943F-4504C8382707}" presName="horFlow" presStyleCnt="0"/>
      <dgm:spPr/>
    </dgm:pt>
    <dgm:pt modelId="{EA5A5969-BAC2-466C-B725-A4A7F79E9FD4}" type="pres">
      <dgm:prSet presAssocID="{ACC2D8A5-90B1-4BA0-943F-4504C8382707}" presName="bigChev" presStyleLbl="node1" presStyleIdx="0" presStyleCnt="1" custScaleX="431801" custLinFactNeighborX="12954" custLinFactNeighborY="2882"/>
      <dgm:spPr/>
      <dgm:t>
        <a:bodyPr/>
        <a:lstStyle/>
        <a:p>
          <a:endParaRPr lang="ru-RU"/>
        </a:p>
      </dgm:t>
    </dgm:pt>
  </dgm:ptLst>
  <dgm:cxnLst>
    <dgm:cxn modelId="{B3DCACD6-9103-4949-8BDE-B933F707D00C}" type="presOf" srcId="{ACC2D8A5-90B1-4BA0-943F-4504C8382707}" destId="{EA5A5969-BAC2-466C-B725-A4A7F79E9FD4}" srcOrd="0" destOrd="0" presId="urn:microsoft.com/office/officeart/2005/8/layout/lProcess3"/>
    <dgm:cxn modelId="{F972B943-A2D1-4073-8A59-D94A6C492F76}" type="presOf" srcId="{600B6E54-7442-4008-9642-5205FCF9647A}" destId="{D2EBAC79-8BDB-45F0-BCC9-576C8CEB60E6}" srcOrd="0" destOrd="0" presId="urn:microsoft.com/office/officeart/2005/8/layout/lProcess3"/>
    <dgm:cxn modelId="{3C085946-D472-4350-9EB8-929C6F3CE548}" srcId="{600B6E54-7442-4008-9642-5205FCF9647A}" destId="{ACC2D8A5-90B1-4BA0-943F-4504C8382707}" srcOrd="0" destOrd="0" parTransId="{6883D051-25F4-4CEC-BF38-CCFC1D135FC7}" sibTransId="{CD2AE577-74D4-4318-AD23-7C8F436DC7F3}"/>
    <dgm:cxn modelId="{6DF0ECB7-8211-4E27-95DF-091E5758545E}" type="presParOf" srcId="{D2EBAC79-8BDB-45F0-BCC9-576C8CEB60E6}" destId="{BB90EC8B-1FBF-4B35-BAF9-3671EB9A5E30}" srcOrd="0" destOrd="0" presId="urn:microsoft.com/office/officeart/2005/8/layout/lProcess3"/>
    <dgm:cxn modelId="{378E8D00-27BC-45F7-9846-3A6B10FA77CF}" type="presParOf" srcId="{BB90EC8B-1FBF-4B35-BAF9-3671EB9A5E30}" destId="{EA5A5969-BAC2-466C-B725-A4A7F79E9FD4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A00A2745-71D6-46BE-8BD5-21BBCC9695B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77125B-B437-49CF-B2CF-2D965511E4AE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5 учебная ситуация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45B4B353-81D1-44B0-A094-1D7EA6C997B2}" type="parTrans" cxnId="{83BB75DC-947D-41D7-BA1A-486999625716}">
      <dgm:prSet/>
      <dgm:spPr/>
      <dgm:t>
        <a:bodyPr/>
        <a:lstStyle/>
        <a:p>
          <a:endParaRPr lang="ru-RU"/>
        </a:p>
      </dgm:t>
    </dgm:pt>
    <dgm:pt modelId="{1D79DAE3-3828-4CA9-88B5-C224C3AABF32}" type="sibTrans" cxnId="{83BB75DC-947D-41D7-BA1A-486999625716}">
      <dgm:prSet/>
      <dgm:spPr/>
      <dgm:t>
        <a:bodyPr/>
        <a:lstStyle/>
        <a:p>
          <a:endParaRPr lang="ru-RU"/>
        </a:p>
      </dgm:t>
    </dgm:pt>
    <dgm:pt modelId="{5BF8A131-EEA4-4385-8537-7D4B9F4C7428}" type="pres">
      <dgm:prSet presAssocID="{A00A2745-71D6-46BE-8BD5-21BBCC9695B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B09A279-F69D-49C0-A9B8-A6D4FA8A0067}" type="pres">
      <dgm:prSet presAssocID="{C777125B-B437-49CF-B2CF-2D965511E4AE}" presName="horFlow" presStyleCnt="0"/>
      <dgm:spPr/>
    </dgm:pt>
    <dgm:pt modelId="{9EB1B794-5FC9-4A55-AED5-5C68D27C3CDB}" type="pres">
      <dgm:prSet presAssocID="{C777125B-B437-49CF-B2CF-2D965511E4AE}" presName="bigChev" presStyleLbl="node1" presStyleIdx="0" presStyleCnt="1" custScaleX="406278" custLinFactNeighborX="0" custLinFactNeighborY="15360"/>
      <dgm:spPr/>
      <dgm:t>
        <a:bodyPr/>
        <a:lstStyle/>
        <a:p>
          <a:endParaRPr lang="ru-RU"/>
        </a:p>
      </dgm:t>
    </dgm:pt>
  </dgm:ptLst>
  <dgm:cxnLst>
    <dgm:cxn modelId="{27EE1DAE-A8F0-4359-A55B-49307EC82E21}" type="presOf" srcId="{A00A2745-71D6-46BE-8BD5-21BBCC9695BC}" destId="{5BF8A131-EEA4-4385-8537-7D4B9F4C7428}" srcOrd="0" destOrd="0" presId="urn:microsoft.com/office/officeart/2005/8/layout/lProcess3"/>
    <dgm:cxn modelId="{83BB75DC-947D-41D7-BA1A-486999625716}" srcId="{A00A2745-71D6-46BE-8BD5-21BBCC9695BC}" destId="{C777125B-B437-49CF-B2CF-2D965511E4AE}" srcOrd="0" destOrd="0" parTransId="{45B4B353-81D1-44B0-A094-1D7EA6C997B2}" sibTransId="{1D79DAE3-3828-4CA9-88B5-C224C3AABF32}"/>
    <dgm:cxn modelId="{A9CAEB88-BE36-49F1-A387-30D865EB3D46}" type="presOf" srcId="{C777125B-B437-49CF-B2CF-2D965511E4AE}" destId="{9EB1B794-5FC9-4A55-AED5-5C68D27C3CDB}" srcOrd="0" destOrd="0" presId="urn:microsoft.com/office/officeart/2005/8/layout/lProcess3"/>
    <dgm:cxn modelId="{7A0E8E0A-B731-4D0E-9E39-ED5C64407AE1}" type="presParOf" srcId="{5BF8A131-EEA4-4385-8537-7D4B9F4C7428}" destId="{DB09A279-F69D-49C0-A9B8-A6D4FA8A0067}" srcOrd="0" destOrd="0" presId="urn:microsoft.com/office/officeart/2005/8/layout/lProcess3"/>
    <dgm:cxn modelId="{6A21EE23-48BA-4133-B8F8-208CD8774B7B}" type="presParOf" srcId="{DB09A279-F69D-49C0-A9B8-A6D4FA8A0067}" destId="{9EB1B794-5FC9-4A55-AED5-5C68D27C3CD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020B71A9-15E2-4D46-9AAE-E1FBD0A632C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AB540-CD0E-439C-81ED-CF31BD799069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Продолжение 5 учебной ситуации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D5F62B61-79B3-417B-873C-5B835DD8D198}" type="parTrans" cxnId="{300118E0-FB12-4AD1-8695-740096122CE7}">
      <dgm:prSet/>
      <dgm:spPr/>
      <dgm:t>
        <a:bodyPr/>
        <a:lstStyle/>
        <a:p>
          <a:endParaRPr lang="ru-RU"/>
        </a:p>
      </dgm:t>
    </dgm:pt>
    <dgm:pt modelId="{AB1F2BD2-4965-4C01-B7CF-91F5754F2322}" type="sibTrans" cxnId="{300118E0-FB12-4AD1-8695-740096122CE7}">
      <dgm:prSet/>
      <dgm:spPr/>
      <dgm:t>
        <a:bodyPr/>
        <a:lstStyle/>
        <a:p>
          <a:endParaRPr lang="ru-RU"/>
        </a:p>
      </dgm:t>
    </dgm:pt>
    <dgm:pt modelId="{D687A4EE-1279-43F0-9A1F-F815A51DCD7C}" type="pres">
      <dgm:prSet presAssocID="{020B71A9-15E2-4D46-9AAE-E1FBD0A632C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FDC414B-BF74-4653-ABFB-2116453DC49A}" type="pres">
      <dgm:prSet presAssocID="{5E5AB540-CD0E-439C-81ED-CF31BD799069}" presName="horFlow" presStyleCnt="0"/>
      <dgm:spPr/>
    </dgm:pt>
    <dgm:pt modelId="{48AD733B-ED11-4EF1-BFC4-717F2F622029}" type="pres">
      <dgm:prSet presAssocID="{5E5AB540-CD0E-439C-81ED-CF31BD799069}" presName="bigChev" presStyleLbl="node1" presStyleIdx="0" presStyleCnt="1" custScaleX="397351"/>
      <dgm:spPr/>
      <dgm:t>
        <a:bodyPr/>
        <a:lstStyle/>
        <a:p>
          <a:endParaRPr lang="ru-RU"/>
        </a:p>
      </dgm:t>
    </dgm:pt>
  </dgm:ptLst>
  <dgm:cxnLst>
    <dgm:cxn modelId="{997BF143-11A6-4E32-91C0-F5EA227C971E}" type="presOf" srcId="{5E5AB540-CD0E-439C-81ED-CF31BD799069}" destId="{48AD733B-ED11-4EF1-BFC4-717F2F622029}" srcOrd="0" destOrd="0" presId="urn:microsoft.com/office/officeart/2005/8/layout/lProcess3"/>
    <dgm:cxn modelId="{ACEE80B5-9351-4EF9-B625-7EA985C2F628}" type="presOf" srcId="{020B71A9-15E2-4D46-9AAE-E1FBD0A632C8}" destId="{D687A4EE-1279-43F0-9A1F-F815A51DCD7C}" srcOrd="0" destOrd="0" presId="urn:microsoft.com/office/officeart/2005/8/layout/lProcess3"/>
    <dgm:cxn modelId="{300118E0-FB12-4AD1-8695-740096122CE7}" srcId="{020B71A9-15E2-4D46-9AAE-E1FBD0A632C8}" destId="{5E5AB540-CD0E-439C-81ED-CF31BD799069}" srcOrd="0" destOrd="0" parTransId="{D5F62B61-79B3-417B-873C-5B835DD8D198}" sibTransId="{AB1F2BD2-4965-4C01-B7CF-91F5754F2322}"/>
    <dgm:cxn modelId="{96197D39-0E4F-4642-9EA3-1C4A517BD73E}" type="presParOf" srcId="{D687A4EE-1279-43F0-9A1F-F815A51DCD7C}" destId="{1FDC414B-BF74-4653-ABFB-2116453DC49A}" srcOrd="0" destOrd="0" presId="urn:microsoft.com/office/officeart/2005/8/layout/lProcess3"/>
    <dgm:cxn modelId="{433BF560-82C7-4389-8DD3-BAB500ED1EFC}" type="presParOf" srcId="{1FDC414B-BF74-4653-ABFB-2116453DC49A}" destId="{48AD733B-ED11-4EF1-BFC4-717F2F62202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7EB690-B8A8-4F4F-8EDC-F46CBD6278F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5D3363-3D8E-44BD-8371-1CF404D933B6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Каждому учителю необходимо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19D27D8E-EF26-454B-94EF-DF272BD8FDAD}" type="parTrans" cxnId="{7D26CE40-CE13-4FA8-9D4F-7803B1B97A31}">
      <dgm:prSet/>
      <dgm:spPr/>
      <dgm:t>
        <a:bodyPr/>
        <a:lstStyle/>
        <a:p>
          <a:endParaRPr lang="ru-RU"/>
        </a:p>
      </dgm:t>
    </dgm:pt>
    <dgm:pt modelId="{C26C78AD-A230-4F6C-B021-96AAD55F5789}" type="sibTrans" cxnId="{7D26CE40-CE13-4FA8-9D4F-7803B1B97A31}">
      <dgm:prSet/>
      <dgm:spPr/>
      <dgm:t>
        <a:bodyPr/>
        <a:lstStyle/>
        <a:p>
          <a:endParaRPr lang="ru-RU"/>
        </a:p>
      </dgm:t>
    </dgm:pt>
    <dgm:pt modelId="{71459174-BD81-4999-80BD-A0504D0875B1}" type="pres">
      <dgm:prSet presAssocID="{6B7EB690-B8A8-4F4F-8EDC-F46CBD6278F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6097CC-9AA1-441C-A2C2-637FEBA01940}" type="pres">
      <dgm:prSet presAssocID="{1A5D3363-3D8E-44BD-8371-1CF404D933B6}" presName="horFlow" presStyleCnt="0"/>
      <dgm:spPr/>
    </dgm:pt>
    <dgm:pt modelId="{E4736AE4-A07A-409A-9A40-DF01AA893D87}" type="pres">
      <dgm:prSet presAssocID="{1A5D3363-3D8E-44BD-8371-1CF404D933B6}" presName="bigChev" presStyleLbl="node1" presStyleIdx="0" presStyleCnt="1" custScaleX="240094"/>
      <dgm:spPr/>
      <dgm:t>
        <a:bodyPr/>
        <a:lstStyle/>
        <a:p>
          <a:endParaRPr lang="ru-RU"/>
        </a:p>
      </dgm:t>
    </dgm:pt>
  </dgm:ptLst>
  <dgm:cxnLst>
    <dgm:cxn modelId="{8F041884-F502-4899-8C76-3AF01DF1A8F3}" type="presOf" srcId="{1A5D3363-3D8E-44BD-8371-1CF404D933B6}" destId="{E4736AE4-A07A-409A-9A40-DF01AA893D87}" srcOrd="0" destOrd="0" presId="urn:microsoft.com/office/officeart/2005/8/layout/lProcess3"/>
    <dgm:cxn modelId="{7D26CE40-CE13-4FA8-9D4F-7803B1B97A31}" srcId="{6B7EB690-B8A8-4F4F-8EDC-F46CBD6278F7}" destId="{1A5D3363-3D8E-44BD-8371-1CF404D933B6}" srcOrd="0" destOrd="0" parTransId="{19D27D8E-EF26-454B-94EF-DF272BD8FDAD}" sibTransId="{C26C78AD-A230-4F6C-B021-96AAD55F5789}"/>
    <dgm:cxn modelId="{E2C01EB1-4038-470C-BE1D-9FFD6B12774D}" type="presOf" srcId="{6B7EB690-B8A8-4F4F-8EDC-F46CBD6278F7}" destId="{71459174-BD81-4999-80BD-A0504D0875B1}" srcOrd="0" destOrd="0" presId="urn:microsoft.com/office/officeart/2005/8/layout/lProcess3"/>
    <dgm:cxn modelId="{2C733F9B-E636-405D-B538-BE9E16FEAB0C}" type="presParOf" srcId="{71459174-BD81-4999-80BD-A0504D0875B1}" destId="{846097CC-9AA1-441C-A2C2-637FEBA01940}" srcOrd="0" destOrd="0" presId="urn:microsoft.com/office/officeart/2005/8/layout/lProcess3"/>
    <dgm:cxn modelId="{AF89EE9B-71C3-4A2C-B156-614DFF60C89D}" type="presParOf" srcId="{846097CC-9AA1-441C-A2C2-637FEBA01940}" destId="{E4736AE4-A07A-409A-9A40-DF01AA893D8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A80C9853-E896-46F6-9D84-8C7D7918BDB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F2E163-E22B-44A6-95AE-67D197BF5AA4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6 учебная ситуация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04A41672-13AB-47FE-9148-A692CB5E022F}" type="parTrans" cxnId="{9D4A4774-8215-4A48-A91A-8C2AEF86FEC5}">
      <dgm:prSet/>
      <dgm:spPr/>
      <dgm:t>
        <a:bodyPr/>
        <a:lstStyle/>
        <a:p>
          <a:endParaRPr lang="ru-RU"/>
        </a:p>
      </dgm:t>
    </dgm:pt>
    <dgm:pt modelId="{F03BB865-6403-4E15-9CC3-C7A4816665E9}" type="sibTrans" cxnId="{9D4A4774-8215-4A48-A91A-8C2AEF86FEC5}">
      <dgm:prSet/>
      <dgm:spPr/>
      <dgm:t>
        <a:bodyPr/>
        <a:lstStyle/>
        <a:p>
          <a:endParaRPr lang="ru-RU"/>
        </a:p>
      </dgm:t>
    </dgm:pt>
    <dgm:pt modelId="{4B34FF18-D6A9-4EC8-ACFC-DE0242F2748D}" type="pres">
      <dgm:prSet presAssocID="{A80C9853-E896-46F6-9D84-8C7D7918BDB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DEA0C34-A3FE-4C4F-91D5-EAB1F3E97668}" type="pres">
      <dgm:prSet presAssocID="{B1F2E163-E22B-44A6-95AE-67D197BF5AA4}" presName="horFlow" presStyleCnt="0"/>
      <dgm:spPr/>
    </dgm:pt>
    <dgm:pt modelId="{4D740EB9-44A0-4FA5-9C0F-5D19EDC3FEF9}" type="pres">
      <dgm:prSet presAssocID="{B1F2E163-E22B-44A6-95AE-67D197BF5AA4}" presName="bigChev" presStyleLbl="node1" presStyleIdx="0" presStyleCnt="1" custScaleX="362713"/>
      <dgm:spPr/>
      <dgm:t>
        <a:bodyPr/>
        <a:lstStyle/>
        <a:p>
          <a:endParaRPr lang="ru-RU"/>
        </a:p>
      </dgm:t>
    </dgm:pt>
  </dgm:ptLst>
  <dgm:cxnLst>
    <dgm:cxn modelId="{6677EDAC-993B-45B7-8846-6AAE15796A5F}" type="presOf" srcId="{B1F2E163-E22B-44A6-95AE-67D197BF5AA4}" destId="{4D740EB9-44A0-4FA5-9C0F-5D19EDC3FEF9}" srcOrd="0" destOrd="0" presId="urn:microsoft.com/office/officeart/2005/8/layout/lProcess3"/>
    <dgm:cxn modelId="{9D4A4774-8215-4A48-A91A-8C2AEF86FEC5}" srcId="{A80C9853-E896-46F6-9D84-8C7D7918BDB1}" destId="{B1F2E163-E22B-44A6-95AE-67D197BF5AA4}" srcOrd="0" destOrd="0" parTransId="{04A41672-13AB-47FE-9148-A692CB5E022F}" sibTransId="{F03BB865-6403-4E15-9CC3-C7A4816665E9}"/>
    <dgm:cxn modelId="{087CE4BC-D9E5-4AE3-A211-FA3AEF26E7FA}" type="presOf" srcId="{A80C9853-E896-46F6-9D84-8C7D7918BDB1}" destId="{4B34FF18-D6A9-4EC8-ACFC-DE0242F2748D}" srcOrd="0" destOrd="0" presId="urn:microsoft.com/office/officeart/2005/8/layout/lProcess3"/>
    <dgm:cxn modelId="{123CC7BF-B158-4953-AA4D-306EC3D1D699}" type="presParOf" srcId="{4B34FF18-D6A9-4EC8-ACFC-DE0242F2748D}" destId="{DDEA0C34-A3FE-4C4F-91D5-EAB1F3E97668}" srcOrd="0" destOrd="0" presId="urn:microsoft.com/office/officeart/2005/8/layout/lProcess3"/>
    <dgm:cxn modelId="{D49FBF77-224D-496C-8175-FCA435B9789B}" type="presParOf" srcId="{DDEA0C34-A3FE-4C4F-91D5-EAB1F3E97668}" destId="{4D740EB9-44A0-4FA5-9C0F-5D19EDC3FEF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318575-5D81-412D-87B2-79D7829E2A2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FB05C7-36F9-40A3-84E7-623DC46F01C9}">
      <dgm:prSet custT="1"/>
      <dgm:spPr/>
      <dgm:t>
        <a:bodyPr/>
        <a:lstStyle/>
        <a:p>
          <a:pPr rtl="0"/>
          <a:r>
            <a:rPr lang="ru-RU" sz="4000" dirty="0" smtClean="0">
              <a:solidFill>
                <a:schemeClr val="bg2">
                  <a:lumMod val="75000"/>
                </a:schemeClr>
              </a:solidFill>
            </a:rPr>
            <a:t>2 </a:t>
          </a:r>
          <a:r>
            <a:rPr lang="ru-RU" sz="4000" b="1" dirty="0" smtClean="0">
              <a:solidFill>
                <a:schemeClr val="bg2">
                  <a:lumMod val="75000"/>
                </a:schemeClr>
              </a:solidFill>
            </a:rPr>
            <a:t>уровень</a:t>
          </a:r>
          <a:endParaRPr lang="ru-RU" sz="4000" b="1" dirty="0">
            <a:solidFill>
              <a:schemeClr val="bg2">
                <a:lumMod val="75000"/>
              </a:schemeClr>
            </a:solidFill>
          </a:endParaRPr>
        </a:p>
      </dgm:t>
    </dgm:pt>
    <dgm:pt modelId="{B5671BE7-FA4F-458A-80F5-6EDC3F175862}" type="parTrans" cxnId="{44E878F5-E814-469B-9526-1B5D63DC57C2}">
      <dgm:prSet/>
      <dgm:spPr/>
      <dgm:t>
        <a:bodyPr/>
        <a:lstStyle/>
        <a:p>
          <a:endParaRPr lang="ru-RU"/>
        </a:p>
      </dgm:t>
    </dgm:pt>
    <dgm:pt modelId="{5ECAD2CB-6100-434E-B00E-82C8548439A9}" type="sibTrans" cxnId="{44E878F5-E814-469B-9526-1B5D63DC57C2}">
      <dgm:prSet/>
      <dgm:spPr/>
      <dgm:t>
        <a:bodyPr/>
        <a:lstStyle/>
        <a:p>
          <a:endParaRPr lang="ru-RU"/>
        </a:p>
      </dgm:t>
    </dgm:pt>
    <dgm:pt modelId="{187318FC-7C57-4BB0-9CA7-283AFF491EC7}" type="pres">
      <dgm:prSet presAssocID="{E9318575-5D81-412D-87B2-79D7829E2A2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BDD9010-E7FB-462F-B308-A69BD3A59836}" type="pres">
      <dgm:prSet presAssocID="{DFFB05C7-36F9-40A3-84E7-623DC46F01C9}" presName="horFlow" presStyleCnt="0"/>
      <dgm:spPr/>
    </dgm:pt>
    <dgm:pt modelId="{4B91D67D-C096-4E20-A792-FB7ECEB0D853}" type="pres">
      <dgm:prSet presAssocID="{DFFB05C7-36F9-40A3-84E7-623DC46F01C9}" presName="bigChev" presStyleLbl="node1" presStyleIdx="0" presStyleCnt="1" custScaleX="228850" custLinFactNeighborX="9436" custLinFactNeighborY="-41"/>
      <dgm:spPr/>
      <dgm:t>
        <a:bodyPr/>
        <a:lstStyle/>
        <a:p>
          <a:endParaRPr lang="ru-RU"/>
        </a:p>
      </dgm:t>
    </dgm:pt>
  </dgm:ptLst>
  <dgm:cxnLst>
    <dgm:cxn modelId="{55CEC34D-8AC8-4F8D-BC3E-0A15F14E9E45}" type="presOf" srcId="{DFFB05C7-36F9-40A3-84E7-623DC46F01C9}" destId="{4B91D67D-C096-4E20-A792-FB7ECEB0D853}" srcOrd="0" destOrd="0" presId="urn:microsoft.com/office/officeart/2005/8/layout/lProcess3"/>
    <dgm:cxn modelId="{9E7EA909-FACB-4231-AC24-6FDA5DA38047}" type="presOf" srcId="{E9318575-5D81-412D-87B2-79D7829E2A2D}" destId="{187318FC-7C57-4BB0-9CA7-283AFF491EC7}" srcOrd="0" destOrd="0" presId="urn:microsoft.com/office/officeart/2005/8/layout/lProcess3"/>
    <dgm:cxn modelId="{44E878F5-E814-469B-9526-1B5D63DC57C2}" srcId="{E9318575-5D81-412D-87B2-79D7829E2A2D}" destId="{DFFB05C7-36F9-40A3-84E7-623DC46F01C9}" srcOrd="0" destOrd="0" parTransId="{B5671BE7-FA4F-458A-80F5-6EDC3F175862}" sibTransId="{5ECAD2CB-6100-434E-B00E-82C8548439A9}"/>
    <dgm:cxn modelId="{EDD3BD31-26CC-4EFE-97D1-4CBA75E4C379}" type="presParOf" srcId="{187318FC-7C57-4BB0-9CA7-283AFF491EC7}" destId="{FBDD9010-E7FB-462F-B308-A69BD3A59836}" srcOrd="0" destOrd="0" presId="urn:microsoft.com/office/officeart/2005/8/layout/lProcess3"/>
    <dgm:cxn modelId="{559FE49B-72A8-434E-AEA7-6980A11142E8}" type="presParOf" srcId="{FBDD9010-E7FB-462F-B308-A69BD3A59836}" destId="{4B91D67D-C096-4E20-A792-FB7ECEB0D85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8DBF70-F83A-4AB2-BB14-CB63D5CBE16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C3BB13-F839-4D0E-8034-613BC980C37D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3 уровень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2B602B89-E36A-4B0C-BF55-8FECBF5FFB09}" type="parTrans" cxnId="{BA96F07A-5F77-4DD9-AD1D-B9F67896D041}">
      <dgm:prSet/>
      <dgm:spPr/>
      <dgm:t>
        <a:bodyPr/>
        <a:lstStyle/>
        <a:p>
          <a:endParaRPr lang="ru-RU"/>
        </a:p>
      </dgm:t>
    </dgm:pt>
    <dgm:pt modelId="{63DF6103-C8A6-4A8F-8305-A02CC448C7FD}" type="sibTrans" cxnId="{BA96F07A-5F77-4DD9-AD1D-B9F67896D041}">
      <dgm:prSet/>
      <dgm:spPr/>
      <dgm:t>
        <a:bodyPr/>
        <a:lstStyle/>
        <a:p>
          <a:endParaRPr lang="ru-RU"/>
        </a:p>
      </dgm:t>
    </dgm:pt>
    <dgm:pt modelId="{2CBB6363-AB1E-4932-BD89-15068B506431}" type="pres">
      <dgm:prSet presAssocID="{058DBF70-F83A-4AB2-BB14-CB63D5CBE16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338958C-EB11-458C-BBDB-C3FF28C6AD5C}" type="pres">
      <dgm:prSet presAssocID="{C7C3BB13-F839-4D0E-8034-613BC980C37D}" presName="horFlow" presStyleCnt="0"/>
      <dgm:spPr/>
    </dgm:pt>
    <dgm:pt modelId="{9F4ADCF1-C113-4026-8921-6651D13992F1}" type="pres">
      <dgm:prSet presAssocID="{C7C3BB13-F839-4D0E-8034-613BC980C37D}" presName="bigChev" presStyleLbl="node1" presStyleIdx="0" presStyleCnt="1" custScaleX="258168"/>
      <dgm:spPr/>
      <dgm:t>
        <a:bodyPr/>
        <a:lstStyle/>
        <a:p>
          <a:endParaRPr lang="ru-RU"/>
        </a:p>
      </dgm:t>
    </dgm:pt>
  </dgm:ptLst>
  <dgm:cxnLst>
    <dgm:cxn modelId="{BA96F07A-5F77-4DD9-AD1D-B9F67896D041}" srcId="{058DBF70-F83A-4AB2-BB14-CB63D5CBE164}" destId="{C7C3BB13-F839-4D0E-8034-613BC980C37D}" srcOrd="0" destOrd="0" parTransId="{2B602B89-E36A-4B0C-BF55-8FECBF5FFB09}" sibTransId="{63DF6103-C8A6-4A8F-8305-A02CC448C7FD}"/>
    <dgm:cxn modelId="{1EED3C52-3705-4E79-8CF6-099A78823151}" type="presOf" srcId="{C7C3BB13-F839-4D0E-8034-613BC980C37D}" destId="{9F4ADCF1-C113-4026-8921-6651D13992F1}" srcOrd="0" destOrd="0" presId="urn:microsoft.com/office/officeart/2005/8/layout/lProcess3"/>
    <dgm:cxn modelId="{2A684A57-8169-42C4-B893-794054DEC933}" type="presOf" srcId="{058DBF70-F83A-4AB2-BB14-CB63D5CBE164}" destId="{2CBB6363-AB1E-4932-BD89-15068B506431}" srcOrd="0" destOrd="0" presId="urn:microsoft.com/office/officeart/2005/8/layout/lProcess3"/>
    <dgm:cxn modelId="{AA901AA6-4614-4F1E-B0D3-0A2DBDD1179A}" type="presParOf" srcId="{2CBB6363-AB1E-4932-BD89-15068B506431}" destId="{8338958C-EB11-458C-BBDB-C3FF28C6AD5C}" srcOrd="0" destOrd="0" presId="urn:microsoft.com/office/officeart/2005/8/layout/lProcess3"/>
    <dgm:cxn modelId="{79900AF1-0C1A-4C42-9D23-AFB1E1926090}" type="presParOf" srcId="{8338958C-EB11-458C-BBDB-C3FF28C6AD5C}" destId="{9F4ADCF1-C113-4026-8921-6651D13992F1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B226B2-27E4-46BE-9F8D-5BF547DB6C3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2E6D63-E6D1-4A8C-B6C1-87FE2CB0563D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4 уровень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3A46E4E8-0E55-4B70-9E3C-B4870AEBD06F}" type="parTrans" cxnId="{B023643D-37A3-4F09-A170-0E0588C63435}">
      <dgm:prSet/>
      <dgm:spPr/>
      <dgm:t>
        <a:bodyPr/>
        <a:lstStyle/>
        <a:p>
          <a:endParaRPr lang="ru-RU"/>
        </a:p>
      </dgm:t>
    </dgm:pt>
    <dgm:pt modelId="{7DFCBCB1-F558-4659-9FEC-355335B35442}" type="sibTrans" cxnId="{B023643D-37A3-4F09-A170-0E0588C63435}">
      <dgm:prSet/>
      <dgm:spPr/>
      <dgm:t>
        <a:bodyPr/>
        <a:lstStyle/>
        <a:p>
          <a:endParaRPr lang="ru-RU"/>
        </a:p>
      </dgm:t>
    </dgm:pt>
    <dgm:pt modelId="{1C2983C5-3FE5-493E-A5B1-CB9FFDE8FFEF}" type="pres">
      <dgm:prSet presAssocID="{FAB226B2-27E4-46BE-9F8D-5BF547DB6C3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457A7A6-AB11-4B61-9740-B88F999687A0}" type="pres">
      <dgm:prSet presAssocID="{A32E6D63-E6D1-4A8C-B6C1-87FE2CB0563D}" presName="horFlow" presStyleCnt="0"/>
      <dgm:spPr/>
    </dgm:pt>
    <dgm:pt modelId="{248412C5-9455-481F-BD2A-DE0575088B58}" type="pres">
      <dgm:prSet presAssocID="{A32E6D63-E6D1-4A8C-B6C1-87FE2CB0563D}" presName="bigChev" presStyleLbl="node1" presStyleIdx="0" presStyleCnt="1" custScaleX="228382"/>
      <dgm:spPr/>
      <dgm:t>
        <a:bodyPr/>
        <a:lstStyle/>
        <a:p>
          <a:endParaRPr lang="ru-RU"/>
        </a:p>
      </dgm:t>
    </dgm:pt>
  </dgm:ptLst>
  <dgm:cxnLst>
    <dgm:cxn modelId="{B023643D-37A3-4F09-A170-0E0588C63435}" srcId="{FAB226B2-27E4-46BE-9F8D-5BF547DB6C36}" destId="{A32E6D63-E6D1-4A8C-B6C1-87FE2CB0563D}" srcOrd="0" destOrd="0" parTransId="{3A46E4E8-0E55-4B70-9E3C-B4870AEBD06F}" sibTransId="{7DFCBCB1-F558-4659-9FEC-355335B35442}"/>
    <dgm:cxn modelId="{21F445CD-0367-41D0-9FF4-A5893AB19EB9}" type="presOf" srcId="{FAB226B2-27E4-46BE-9F8D-5BF547DB6C36}" destId="{1C2983C5-3FE5-493E-A5B1-CB9FFDE8FFEF}" srcOrd="0" destOrd="0" presId="urn:microsoft.com/office/officeart/2005/8/layout/lProcess3"/>
    <dgm:cxn modelId="{08453AAD-9E91-4353-87F1-F4D1F4D04D99}" type="presOf" srcId="{A32E6D63-E6D1-4A8C-B6C1-87FE2CB0563D}" destId="{248412C5-9455-481F-BD2A-DE0575088B58}" srcOrd="0" destOrd="0" presId="urn:microsoft.com/office/officeart/2005/8/layout/lProcess3"/>
    <dgm:cxn modelId="{58622791-5A4A-4214-9960-6AD758D29A8B}" type="presParOf" srcId="{1C2983C5-3FE5-493E-A5B1-CB9FFDE8FFEF}" destId="{F457A7A6-AB11-4B61-9740-B88F999687A0}" srcOrd="0" destOrd="0" presId="urn:microsoft.com/office/officeart/2005/8/layout/lProcess3"/>
    <dgm:cxn modelId="{AE4DAEDE-C3EE-4690-B708-642C353A9A6D}" type="presParOf" srcId="{F457A7A6-AB11-4B61-9740-B88F999687A0}" destId="{248412C5-9455-481F-BD2A-DE0575088B58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654CA4-A407-47AA-B2B7-85184517E38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69185A-7BAF-4915-AA5D-5A233DAA2A9B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Каждому учителю необходимо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B439D594-89C8-4C57-B43B-BEAE2DBC6B55}" type="parTrans" cxnId="{56829B69-4C5D-4A2D-B40D-3545FC8ECE10}">
      <dgm:prSet/>
      <dgm:spPr/>
      <dgm:t>
        <a:bodyPr/>
        <a:lstStyle/>
        <a:p>
          <a:endParaRPr lang="ru-RU"/>
        </a:p>
      </dgm:t>
    </dgm:pt>
    <dgm:pt modelId="{367A6FC6-6ACA-4475-9D73-50601408B3DD}" type="sibTrans" cxnId="{56829B69-4C5D-4A2D-B40D-3545FC8ECE10}">
      <dgm:prSet/>
      <dgm:spPr/>
      <dgm:t>
        <a:bodyPr/>
        <a:lstStyle/>
        <a:p>
          <a:endParaRPr lang="ru-RU"/>
        </a:p>
      </dgm:t>
    </dgm:pt>
    <dgm:pt modelId="{541D058F-2CF0-4FEB-8DFC-FD3244011E32}" type="pres">
      <dgm:prSet presAssocID="{E9654CA4-A407-47AA-B2B7-85184517E38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F456070-9DC9-4276-8731-6FD692655275}" type="pres">
      <dgm:prSet presAssocID="{5869185A-7BAF-4915-AA5D-5A233DAA2A9B}" presName="horFlow" presStyleCnt="0"/>
      <dgm:spPr/>
    </dgm:pt>
    <dgm:pt modelId="{E4D94AE0-3DB4-4C16-830E-6FB9348A402E}" type="pres">
      <dgm:prSet presAssocID="{5869185A-7BAF-4915-AA5D-5A233DAA2A9B}" presName="bigChev" presStyleLbl="node1" presStyleIdx="0" presStyleCnt="1" custScaleX="288183"/>
      <dgm:spPr/>
      <dgm:t>
        <a:bodyPr/>
        <a:lstStyle/>
        <a:p>
          <a:endParaRPr lang="ru-RU"/>
        </a:p>
      </dgm:t>
    </dgm:pt>
  </dgm:ptLst>
  <dgm:cxnLst>
    <dgm:cxn modelId="{56829B69-4C5D-4A2D-B40D-3545FC8ECE10}" srcId="{E9654CA4-A407-47AA-B2B7-85184517E387}" destId="{5869185A-7BAF-4915-AA5D-5A233DAA2A9B}" srcOrd="0" destOrd="0" parTransId="{B439D594-89C8-4C57-B43B-BEAE2DBC6B55}" sibTransId="{367A6FC6-6ACA-4475-9D73-50601408B3DD}"/>
    <dgm:cxn modelId="{D4F9BAF8-EA8C-4511-A72A-61333DB4F3B2}" type="presOf" srcId="{E9654CA4-A407-47AA-B2B7-85184517E387}" destId="{541D058F-2CF0-4FEB-8DFC-FD3244011E32}" srcOrd="0" destOrd="0" presId="urn:microsoft.com/office/officeart/2005/8/layout/lProcess3"/>
    <dgm:cxn modelId="{7FEED02B-1CFC-4DDC-9C35-33186D91BED9}" type="presOf" srcId="{5869185A-7BAF-4915-AA5D-5A233DAA2A9B}" destId="{E4D94AE0-3DB4-4C16-830E-6FB9348A402E}" srcOrd="0" destOrd="0" presId="urn:microsoft.com/office/officeart/2005/8/layout/lProcess3"/>
    <dgm:cxn modelId="{7E59AF3D-D7CD-4DB4-B62E-E9869B5A3506}" type="presParOf" srcId="{541D058F-2CF0-4FEB-8DFC-FD3244011E32}" destId="{5F456070-9DC9-4276-8731-6FD692655275}" srcOrd="0" destOrd="0" presId="urn:microsoft.com/office/officeart/2005/8/layout/lProcess3"/>
    <dgm:cxn modelId="{9C0AD158-6E0A-4F19-9096-902F092F7E01}" type="presParOf" srcId="{5F456070-9DC9-4276-8731-6FD692655275}" destId="{E4D94AE0-3DB4-4C16-830E-6FB9348A402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CFE60E-2DD1-4092-B0A9-BA8B105E95F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070098-728F-47EF-B59E-45CF14C9A799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2">
                  <a:lumMod val="75000"/>
                </a:schemeClr>
              </a:solidFill>
            </a:rPr>
            <a:t>Цель: 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3C942F4E-2B77-4994-B821-B3104ABBCFB1}" type="parTrans" cxnId="{9FD6DA38-BA04-481F-8602-CE477ADD4A8F}">
      <dgm:prSet/>
      <dgm:spPr/>
      <dgm:t>
        <a:bodyPr/>
        <a:lstStyle/>
        <a:p>
          <a:endParaRPr lang="ru-RU"/>
        </a:p>
      </dgm:t>
    </dgm:pt>
    <dgm:pt modelId="{72738172-0342-4666-9C44-F7407BCC8C9A}" type="sibTrans" cxnId="{9FD6DA38-BA04-481F-8602-CE477ADD4A8F}">
      <dgm:prSet/>
      <dgm:spPr/>
      <dgm:t>
        <a:bodyPr/>
        <a:lstStyle/>
        <a:p>
          <a:endParaRPr lang="ru-RU"/>
        </a:p>
      </dgm:t>
    </dgm:pt>
    <dgm:pt modelId="{69A02B4F-B383-40E1-830A-7E2148469FF9}" type="pres">
      <dgm:prSet presAssocID="{A6CFE60E-2DD1-4092-B0A9-BA8B105E95F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775AA31-3804-46D7-9D9D-4BBF918634DF}" type="pres">
      <dgm:prSet presAssocID="{99070098-728F-47EF-B59E-45CF14C9A799}" presName="horFlow" presStyleCnt="0"/>
      <dgm:spPr/>
    </dgm:pt>
    <dgm:pt modelId="{20035A79-2783-48FF-BF2C-7B739E05DBC9}" type="pres">
      <dgm:prSet presAssocID="{99070098-728F-47EF-B59E-45CF14C9A799}" presName="bigChev" presStyleLbl="node1" presStyleIdx="0" presStyleCnt="1" custScaleX="180668" custLinFactNeighborX="2101" custLinFactNeighborY="1401"/>
      <dgm:spPr/>
      <dgm:t>
        <a:bodyPr/>
        <a:lstStyle/>
        <a:p>
          <a:endParaRPr lang="ru-RU"/>
        </a:p>
      </dgm:t>
    </dgm:pt>
  </dgm:ptLst>
  <dgm:cxnLst>
    <dgm:cxn modelId="{9FD6DA38-BA04-481F-8602-CE477ADD4A8F}" srcId="{A6CFE60E-2DD1-4092-B0A9-BA8B105E95FB}" destId="{99070098-728F-47EF-B59E-45CF14C9A799}" srcOrd="0" destOrd="0" parTransId="{3C942F4E-2B77-4994-B821-B3104ABBCFB1}" sibTransId="{72738172-0342-4666-9C44-F7407BCC8C9A}"/>
    <dgm:cxn modelId="{BDAAE1EA-A61E-4129-A8D0-8AD75E99A8B5}" type="presOf" srcId="{99070098-728F-47EF-B59E-45CF14C9A799}" destId="{20035A79-2783-48FF-BF2C-7B739E05DBC9}" srcOrd="0" destOrd="0" presId="urn:microsoft.com/office/officeart/2005/8/layout/lProcess3"/>
    <dgm:cxn modelId="{E4703BD6-B4CA-4F41-9AFB-951AF7B7677C}" type="presOf" srcId="{A6CFE60E-2DD1-4092-B0A9-BA8B105E95FB}" destId="{69A02B4F-B383-40E1-830A-7E2148469FF9}" srcOrd="0" destOrd="0" presId="urn:microsoft.com/office/officeart/2005/8/layout/lProcess3"/>
    <dgm:cxn modelId="{B96D1BEB-B586-4D56-99AC-C8CD83852362}" type="presParOf" srcId="{69A02B4F-B383-40E1-830A-7E2148469FF9}" destId="{8775AA31-3804-46D7-9D9D-4BBF918634DF}" srcOrd="0" destOrd="0" presId="urn:microsoft.com/office/officeart/2005/8/layout/lProcess3"/>
    <dgm:cxn modelId="{8DB2B7B6-9F20-4BC2-96DE-03091DCB973C}" type="presParOf" srcId="{8775AA31-3804-46D7-9D9D-4BBF918634DF}" destId="{20035A79-2783-48FF-BF2C-7B739E05DBC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ABB8177-E2C6-49EC-BA57-9358D6B7863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CFDDC7-3813-4663-A35B-6B945279504D}">
      <dgm:prSet/>
      <dgm:spPr/>
      <dgm:t>
        <a:bodyPr/>
        <a:lstStyle/>
        <a:p>
          <a:pPr rtl="0"/>
          <a:r>
            <a:rPr lang="ru-RU" b="1" u="sng" dirty="0" smtClean="0">
              <a:solidFill>
                <a:schemeClr val="accent1">
                  <a:lumMod val="50000"/>
                </a:schemeClr>
              </a:solidFill>
            </a:rPr>
            <a:t>Задачи:</a:t>
          </a:r>
          <a:r>
            <a:rPr lang="ru-RU" b="1" u="sng" dirty="0" smtClean="0"/>
            <a:t> 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6ECC5003-06CF-42A7-983E-9743B920A23B}" type="parTrans" cxnId="{B2232FFB-1207-4DBC-AC44-282F4F05FDFE}">
      <dgm:prSet/>
      <dgm:spPr/>
      <dgm:t>
        <a:bodyPr/>
        <a:lstStyle/>
        <a:p>
          <a:endParaRPr lang="ru-RU"/>
        </a:p>
      </dgm:t>
    </dgm:pt>
    <dgm:pt modelId="{0C103014-B698-49D8-9CE8-8823C9639204}" type="sibTrans" cxnId="{B2232FFB-1207-4DBC-AC44-282F4F05FDFE}">
      <dgm:prSet/>
      <dgm:spPr/>
      <dgm:t>
        <a:bodyPr/>
        <a:lstStyle/>
        <a:p>
          <a:endParaRPr lang="ru-RU"/>
        </a:p>
      </dgm:t>
    </dgm:pt>
    <dgm:pt modelId="{6B307B63-C2AE-417E-88D4-7E8269E9FE76}" type="pres">
      <dgm:prSet presAssocID="{4ABB8177-E2C6-49EC-BA57-9358D6B7863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40B6AA3-31A0-406D-8941-BCD5A7FB1352}" type="pres">
      <dgm:prSet presAssocID="{F8CFDDC7-3813-4663-A35B-6B945279504D}" presName="horFlow" presStyleCnt="0"/>
      <dgm:spPr/>
    </dgm:pt>
    <dgm:pt modelId="{38651D54-E761-4B6D-9465-F78AC979E8D0}" type="pres">
      <dgm:prSet presAssocID="{F8CFDDC7-3813-4663-A35B-6B945279504D}" presName="bigChev" presStyleLbl="node1" presStyleIdx="0" presStyleCnt="1" custScaleX="194111" custLinFactNeighborX="-721" custLinFactNeighborY="-19"/>
      <dgm:spPr/>
      <dgm:t>
        <a:bodyPr/>
        <a:lstStyle/>
        <a:p>
          <a:endParaRPr lang="ru-RU"/>
        </a:p>
      </dgm:t>
    </dgm:pt>
  </dgm:ptLst>
  <dgm:cxnLst>
    <dgm:cxn modelId="{B2232FFB-1207-4DBC-AC44-282F4F05FDFE}" srcId="{4ABB8177-E2C6-49EC-BA57-9358D6B78630}" destId="{F8CFDDC7-3813-4663-A35B-6B945279504D}" srcOrd="0" destOrd="0" parTransId="{6ECC5003-06CF-42A7-983E-9743B920A23B}" sibTransId="{0C103014-B698-49D8-9CE8-8823C9639204}"/>
    <dgm:cxn modelId="{B8BAEE36-407A-481D-A7FE-03C297946119}" type="presOf" srcId="{F8CFDDC7-3813-4663-A35B-6B945279504D}" destId="{38651D54-E761-4B6D-9465-F78AC979E8D0}" srcOrd="0" destOrd="0" presId="urn:microsoft.com/office/officeart/2005/8/layout/lProcess3"/>
    <dgm:cxn modelId="{4F77C531-6593-4C4C-8DAC-F63FBA9C5845}" type="presOf" srcId="{4ABB8177-E2C6-49EC-BA57-9358D6B78630}" destId="{6B307B63-C2AE-417E-88D4-7E8269E9FE76}" srcOrd="0" destOrd="0" presId="urn:microsoft.com/office/officeart/2005/8/layout/lProcess3"/>
    <dgm:cxn modelId="{AEFE75E9-82B6-42D6-B1AB-0AF78302D6B0}" type="presParOf" srcId="{6B307B63-C2AE-417E-88D4-7E8269E9FE76}" destId="{640B6AA3-31A0-406D-8941-BCD5A7FB1352}" srcOrd="0" destOrd="0" presId="urn:microsoft.com/office/officeart/2005/8/layout/lProcess3"/>
    <dgm:cxn modelId="{99B4B4BB-0D7C-4145-999C-7CE41F94B7A4}" type="presParOf" srcId="{640B6AA3-31A0-406D-8941-BCD5A7FB1352}" destId="{38651D54-E761-4B6D-9465-F78AC979E8D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9EAE48-F9CD-4958-A801-CFFB5F7BD95F}">
      <dsp:nvSpPr>
        <dsp:cNvPr id="0" name=""/>
        <dsp:cNvSpPr/>
      </dsp:nvSpPr>
      <dsp:spPr>
        <a:xfrm>
          <a:off x="380733" y="153"/>
          <a:ext cx="7468133" cy="10078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bg2">
                  <a:lumMod val="75000"/>
                </a:schemeClr>
              </a:solidFill>
            </a:rPr>
            <a:t>Введение ФГОС определило:</a:t>
          </a:r>
          <a:endParaRPr lang="ru-RU" sz="36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884635" y="153"/>
        <a:ext cx="6460329" cy="10078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38F9A-C994-435D-96E5-455A19E0A2F5}">
      <dsp:nvSpPr>
        <dsp:cNvPr id="0" name=""/>
        <dsp:cNvSpPr/>
      </dsp:nvSpPr>
      <dsp:spPr>
        <a:xfrm>
          <a:off x="658415" y="267"/>
          <a:ext cx="6912768" cy="13710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31115" rIns="0" bIns="3111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>
              <a:solidFill>
                <a:schemeClr val="bg2">
                  <a:lumMod val="75000"/>
                </a:schemeClr>
              </a:solidFill>
            </a:rPr>
            <a:t>Цель - деятельность</a:t>
          </a:r>
          <a:endParaRPr lang="ru-RU" sz="49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1343947" y="267"/>
        <a:ext cx="5541704" cy="137106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7DCF6-DA1B-431B-A79D-339118275F8F}">
      <dsp:nvSpPr>
        <dsp:cNvPr id="0" name=""/>
        <dsp:cNvSpPr/>
      </dsp:nvSpPr>
      <dsp:spPr>
        <a:xfrm>
          <a:off x="1457790" y="168"/>
          <a:ext cx="5314018" cy="5231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2">
                  <a:lumMod val="75000"/>
                </a:schemeClr>
              </a:solidFill>
            </a:rPr>
            <a:t>Продолжение 4 учебной ситуации</a:t>
          </a:r>
          <a:endParaRPr lang="ru-RU" sz="23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1719385" y="168"/>
        <a:ext cx="4790828" cy="52319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D733B-ED11-4EF1-BFC4-717F2F622029}">
      <dsp:nvSpPr>
        <dsp:cNvPr id="0" name=""/>
        <dsp:cNvSpPr/>
      </dsp:nvSpPr>
      <dsp:spPr>
        <a:xfrm>
          <a:off x="442392" y="86"/>
          <a:ext cx="7344815" cy="7393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bg2">
                  <a:lumMod val="75000"/>
                </a:schemeClr>
              </a:solidFill>
            </a:rPr>
            <a:t>Продолжение 5 учебной ситуации</a:t>
          </a:r>
          <a:endParaRPr lang="ru-RU" sz="32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812081" y="86"/>
        <a:ext cx="6605437" cy="7393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36AE4-A07A-409A-9A40-DF01AA893D87}">
      <dsp:nvSpPr>
        <dsp:cNvPr id="0" name=""/>
        <dsp:cNvSpPr/>
      </dsp:nvSpPr>
      <dsp:spPr>
        <a:xfrm>
          <a:off x="4820" y="1071"/>
          <a:ext cx="8219959" cy="13694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31115" rIns="0" bIns="3111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>
              <a:solidFill>
                <a:schemeClr val="bg2">
                  <a:lumMod val="75000"/>
                </a:schemeClr>
              </a:solidFill>
            </a:rPr>
            <a:t>Каждому учителю необходимо</a:t>
          </a:r>
          <a:endParaRPr lang="ru-RU" sz="49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689548" y="1071"/>
        <a:ext cx="6850503" cy="136945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40EB9-44A0-4FA5-9C0F-5D19EDC3FEF9}">
      <dsp:nvSpPr>
        <dsp:cNvPr id="0" name=""/>
        <dsp:cNvSpPr/>
      </dsp:nvSpPr>
      <dsp:spPr>
        <a:xfrm>
          <a:off x="1090464" y="248"/>
          <a:ext cx="6048671" cy="6670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0" bIns="28575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solidFill>
                <a:schemeClr val="bg2">
                  <a:lumMod val="75000"/>
                </a:schemeClr>
              </a:solidFill>
            </a:rPr>
            <a:t>6 учебная ситуация</a:t>
          </a:r>
          <a:endParaRPr lang="ru-RU" sz="45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1423988" y="248"/>
        <a:ext cx="5381624" cy="6670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1D67D-C096-4E20-A792-FB7ECEB0D853}">
      <dsp:nvSpPr>
        <dsp:cNvPr id="0" name=""/>
        <dsp:cNvSpPr/>
      </dsp:nvSpPr>
      <dsp:spPr>
        <a:xfrm>
          <a:off x="946454" y="3"/>
          <a:ext cx="6906207" cy="12071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25400" rIns="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bg2">
                  <a:lumMod val="75000"/>
                </a:schemeClr>
              </a:solidFill>
            </a:rPr>
            <a:t>2 </a:t>
          </a:r>
          <a:r>
            <a:rPr lang="ru-RU" sz="4000" b="1" kern="1200" dirty="0" smtClean="0">
              <a:solidFill>
                <a:schemeClr val="bg2">
                  <a:lumMod val="75000"/>
                </a:schemeClr>
              </a:solidFill>
            </a:rPr>
            <a:t>уровень</a:t>
          </a:r>
          <a:endParaRPr lang="ru-RU" sz="4000" b="1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1550012" y="3"/>
        <a:ext cx="5699092" cy="12071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ADCF1-C113-4026-8921-6651D13992F1}">
      <dsp:nvSpPr>
        <dsp:cNvPr id="0" name=""/>
        <dsp:cNvSpPr/>
      </dsp:nvSpPr>
      <dsp:spPr>
        <a:xfrm>
          <a:off x="452736" y="659"/>
          <a:ext cx="7324127" cy="11347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solidFill>
                <a:schemeClr val="bg2">
                  <a:lumMod val="75000"/>
                </a:schemeClr>
              </a:solidFill>
            </a:rPr>
            <a:t>3 уровень</a:t>
          </a:r>
          <a:endParaRPr lang="ru-RU" sz="65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1020128" y="659"/>
        <a:ext cx="6189343" cy="11347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i="0"/>
            </a:lvl1pPr>
          </a:lstStyle>
          <a:p>
            <a:pPr>
              <a:defRPr/>
            </a:pPr>
            <a:fld id="{74683926-1180-4521-879B-46A2960AD51D}" type="datetimeFigureOut">
              <a:rPr lang="ru-RU"/>
              <a:pPr>
                <a:defRPr/>
              </a:pPr>
              <a:t>02.06.2015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i="0"/>
            </a:lvl1pPr>
          </a:lstStyle>
          <a:p>
            <a:pPr>
              <a:defRPr/>
            </a:pPr>
            <a:fld id="{E2B1815E-20BB-4317-8B26-896CD25F8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566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2306F0-60B5-45DF-9D46-C95CCAA2FC1C}" type="slidenum">
              <a:rPr lang="ru-RU" smtClean="0"/>
              <a:pPr/>
              <a:t>41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982430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i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</p:grpSp>
      </p:grpSp>
      <p:sp>
        <p:nvSpPr>
          <p:cNvPr id="4609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10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F88E9-3D40-4856-9F5A-D55F15C5D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887A7-EF64-4F94-B858-38FC3BFBA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B46C6-1E9F-4538-A058-9AC388B52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F770B-BEBF-4EB4-84BF-5E7C5CB0D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6070E-DECA-4A99-863D-69BC3750E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5EF44-5241-467B-843F-DAFAB2D23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C9597-E39B-4660-A7FB-5B810C8A5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79282-657D-4110-8A92-201FD160B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84C2-1A4C-4ECD-98BC-CA912F320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A0A1E-38FD-49A0-AAFF-21A17DBCC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3DB0D-8466-4DCB-9F4C-96A40B8B8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ED7F8-EB76-4BD1-87BE-EFD1D6EB6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D32AC-28F6-4559-B039-76088ACF1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 Black" pitchFamily="34" charset="0"/>
              </a:defRPr>
            </a:lvl1pPr>
          </a:lstStyle>
          <a:p>
            <a:pPr>
              <a:defRPr/>
            </a:pPr>
            <a:fld id="{B03376CD-6650-49E1-A8DF-152A046FD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i="0">
                <a:latin typeface="Times New Roman" pitchFamily="18" charset="0"/>
              </a:endParaRPr>
            </a:p>
          </p:txBody>
        </p:sp>
        <p:sp>
          <p:nvSpPr>
            <p:cNvPr id="4506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latin typeface="Times New Roman" pitchFamily="18" charset="0"/>
              </a:endParaRPr>
            </a:p>
          </p:txBody>
        </p:sp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i="0">
                <a:solidFill>
                  <a:schemeClr val="hlink"/>
                </a:solidFill>
              </a:endParaRPr>
            </a:p>
          </p:txBody>
        </p:sp>
        <p:sp>
          <p:nvSpPr>
            <p:cNvPr id="4506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i="0">
                <a:solidFill>
                  <a:schemeClr val="hlink"/>
                </a:solidFill>
              </a:endParaRPr>
            </a:p>
          </p:txBody>
        </p:sp>
        <p:sp>
          <p:nvSpPr>
            <p:cNvPr id="4506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i="0">
                <a:solidFill>
                  <a:schemeClr val="accent2"/>
                </a:solidFill>
              </a:endParaRPr>
            </a:p>
          </p:txBody>
        </p:sp>
        <p:sp>
          <p:nvSpPr>
            <p:cNvPr id="4506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i="0">
                <a:solidFill>
                  <a:schemeClr val="hlink"/>
                </a:solidFill>
              </a:endParaRPr>
            </a:p>
          </p:txBody>
        </p:sp>
        <p:sp>
          <p:nvSpPr>
            <p:cNvPr id="4506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latin typeface="Times New Roman" pitchFamily="18" charset="0"/>
              </a:endParaRPr>
            </a:p>
          </p:txBody>
        </p:sp>
        <p:sp>
          <p:nvSpPr>
            <p:cNvPr id="4506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i="0">
                <a:solidFill>
                  <a:schemeClr val="accent2"/>
                </a:solidFill>
              </a:endParaRPr>
            </a:p>
          </p:txBody>
        </p:sp>
        <p:sp>
          <p:nvSpPr>
            <p:cNvPr id="4506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i="0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0.liveinternet.ru/images/attach/b/3/17/124/17124593_11869116_18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diagramLayout" Target="../diagrams/layout12.xml"/><Relationship Id="rId7" Type="http://schemas.openxmlformats.org/officeDocument/2006/relationships/image" Target="../media/image6.wmf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2.wmf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15.xml"/><Relationship Id="rId7" Type="http://schemas.openxmlformats.org/officeDocument/2006/relationships/hyperlink" Target="http://griffinmiddleschool.typepad.com/nadia_madrid/images/2008/10/14/dialogue_2.jpg" TargetMode="Externa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diagramLayout" Target="../diagrams/layout16.xml"/><Relationship Id="rId7" Type="http://schemas.openxmlformats.org/officeDocument/2006/relationships/image" Target="../media/image9.wmf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mauranger.no/image/pageimage/big/Nyhendefoto_2009/debatt.JP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2.wmf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7.wmf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2.wmf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1" y="1412875"/>
            <a:ext cx="7344816" cy="31686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   </a:t>
            </a:r>
            <a:r>
              <a:rPr lang="ru-RU" sz="3200" b="1" dirty="0" smtClean="0"/>
              <a:t>Технология учебного диалога на  уроках литературы как средство формирования универсальных учебных действий</a:t>
            </a:r>
            <a:endParaRPr lang="ru-RU" sz="3200" dirty="0" smtClean="0"/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437063"/>
            <a:ext cx="2881313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MC90023761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400000">
            <a:off x="6784975" y="-484187"/>
            <a:ext cx="14525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67544" y="332656"/>
          <a:ext cx="8229600" cy="1038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1.Изучить литературу по данной теме в свете формирования УУД (ФГОС ООО)</a:t>
            </a:r>
          </a:p>
          <a:p>
            <a:pPr lvl="0"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2.Определить 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этапы подготовки  и проведения учебного диалога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условия для формирования УУД</a:t>
            </a:r>
          </a:p>
          <a:p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3.Показать  эффективность  применения учебного диалога как  технологии , способствующей формированию универсальных учебных действий  и реализации ФГОС.</a:t>
            </a:r>
          </a:p>
          <a:p>
            <a:pPr>
              <a:buNone/>
            </a:pPr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Ожидаемый результат: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sz="2800" i="1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Технологии учебного диалога создают самые благоприятные условия для формирования УУД: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457200"/>
          <a:ext cx="82296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Диалог – это особая среда</a:t>
            </a:r>
            <a:r>
              <a:rPr lang="ru-RU" dirty="0" smtClean="0"/>
              <a:t>.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 smtClean="0"/>
          </a:p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Диалог на уроке – это особая коммуникативная атмосфера.</a:t>
            </a:r>
            <a:endParaRPr lang="ru-RU" dirty="0" smtClean="0"/>
          </a:p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Диалог – это форма взаимодействия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позволяющая искать истину вместе.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Учебный диалог – это способ отношений.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457200"/>
          <a:ext cx="8229600" cy="883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93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413876"/>
            <a:ext cx="8362950" cy="5509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2F2F2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Диалог с собственным Я (собственные размышления), это личностный уровень</a:t>
            </a:r>
            <a:b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Я и другой (взаимодействия двух ценностно-интеллектуальных позиций).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межличностный уровень.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</a:t>
            </a:r>
            <a:r>
              <a:rPr kumimoji="0" lang="ru-RU" sz="2800" b="1" u="none" strike="noStrike" cap="none" normalizeH="0" baseline="0" dirty="0" err="1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Мультидиалог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(дискуссии, ролевые игры, тренинги…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2663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i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i="1" smtClean="0"/>
              <a:t>Под диалогом следует понимать обсуждение совпадающих или несовпадающих позиций, способствующее рождению и развитию общей мысли. </a:t>
            </a:r>
          </a:p>
        </p:txBody>
      </p:sp>
      <p:pic>
        <p:nvPicPr>
          <p:cNvPr id="5123" name="Picture 6" descr="Картинка 28 из 2343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2997200"/>
            <a:ext cx="3165475" cy="3500438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124" name="Picture 7" descr="MC900237619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4076700"/>
            <a:ext cx="1452563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79388" y="501650"/>
            <a:ext cx="8210550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3200"/>
              <a:t>   </a:t>
            </a:r>
            <a:r>
              <a:rPr lang="ru-RU" sz="3600">
                <a:solidFill>
                  <a:srgbClr val="000066"/>
                </a:solidFill>
                <a:latin typeface="Times New Roman" pitchFamily="18" charset="0"/>
              </a:rPr>
              <a:t>Диалог имеет богатый педагогический</a:t>
            </a:r>
            <a:endParaRPr lang="en-US" sz="3600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3600">
                <a:solidFill>
                  <a:srgbClr val="000066"/>
                </a:solidFill>
                <a:latin typeface="Times New Roman" pitchFamily="18" charset="0"/>
              </a:rPr>
              <a:t> потенциал. Он способствует</a:t>
            </a:r>
            <a:r>
              <a:rPr lang="en-US" sz="3600">
                <a:solidFill>
                  <a:srgbClr val="000066"/>
                </a:solidFill>
                <a:latin typeface="Times New Roman" pitchFamily="18" charset="0"/>
              </a:rPr>
              <a:t>:</a:t>
            </a:r>
            <a:endParaRPr lang="ru-RU" sz="36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539750" y="1844675"/>
            <a:ext cx="5764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ru-RU" sz="3200"/>
              <a:t> формированию убеждений</a:t>
            </a:r>
            <a:r>
              <a:rPr lang="en-US" sz="3200"/>
              <a:t>;</a:t>
            </a:r>
            <a:endParaRPr lang="ru-RU" sz="3200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539750" y="2349500"/>
            <a:ext cx="7459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ru-RU" sz="3200"/>
              <a:t> активному освоению новый знаний</a:t>
            </a:r>
            <a:r>
              <a:rPr lang="en-US" sz="3200"/>
              <a:t>;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539750" y="2852738"/>
            <a:ext cx="6591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ru-RU" sz="3200"/>
              <a:t> формированию мировоззрения</a:t>
            </a:r>
            <a:r>
              <a:rPr lang="en-US" sz="3200"/>
              <a:t>;</a:t>
            </a:r>
            <a:endParaRPr lang="ru-RU" sz="3200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539750" y="3429000"/>
            <a:ext cx="6845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ru-RU" sz="3200"/>
              <a:t> развитию умения вести диалог</a:t>
            </a:r>
            <a:r>
              <a:rPr lang="en-US" sz="3200"/>
              <a:t>;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539750" y="4005263"/>
            <a:ext cx="7842250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ru-RU" sz="3200"/>
              <a:t> формированию самостоятельности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sz="3200"/>
              <a:t>мышления;</a:t>
            </a: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468313" y="5084763"/>
            <a:ext cx="7835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ru-RU" sz="3200"/>
              <a:t> развитию творческих способностей.</a:t>
            </a:r>
          </a:p>
        </p:txBody>
      </p:sp>
      <p:pic>
        <p:nvPicPr>
          <p:cNvPr id="6153" name="Picture 14" descr="MC90023761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7349331" y="5331619"/>
            <a:ext cx="989013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  <p:bldP spid="68614" grpId="0"/>
      <p:bldP spid="68615" grpId="0"/>
      <p:bldP spid="68616" grpId="0"/>
      <p:bldP spid="68617" grpId="0"/>
      <p:bldP spid="686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3529012"/>
          </a:xfrm>
        </p:spPr>
        <p:txBody>
          <a:bodyPr/>
          <a:lstStyle/>
          <a:p>
            <a:pPr eaLnBrk="1" hangingPunct="1">
              <a:buSzPct val="100000"/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ru-RU" i="1" smtClean="0"/>
              <a:t>Установка на диалог и признание его основой отношений в процессе обучения – это принципиальное согласие с возможностью существования разных, но признаваемых равноценными взглядов и позиций.</a:t>
            </a:r>
          </a:p>
          <a:p>
            <a:pPr eaLnBrk="1" hangingPunct="1">
              <a:buSzPct val="100000"/>
              <a:buFont typeface="Wingdings" pitchFamily="2" charset="2"/>
              <a:buNone/>
            </a:pPr>
            <a:endParaRPr lang="ru-RU" i="1" smtClean="0"/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860800"/>
            <a:ext cx="235426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5" descr="MC90023761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715917">
            <a:off x="1239837" y="4313238"/>
            <a:ext cx="1452563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2305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ru-RU" i="1" smtClean="0"/>
              <a:t>Диалог позволяет быть услышанным</a:t>
            </a:r>
            <a:r>
              <a:rPr lang="en-US" i="1" smtClean="0"/>
              <a:t>; </a:t>
            </a:r>
            <a:r>
              <a:rPr lang="ru-RU" i="1" smtClean="0"/>
              <a:t>в нём главное не произведение информации, а размышление, обсуждение проблемы.</a:t>
            </a:r>
          </a:p>
        </p:txBody>
      </p:sp>
      <p:pic>
        <p:nvPicPr>
          <p:cNvPr id="8195" name="Picture 4" descr="MP90042212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644900"/>
            <a:ext cx="43243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5" descr="MC90023761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3933825"/>
            <a:ext cx="1452563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899592" y="549275"/>
            <a:ext cx="6788671" cy="6477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dirty="0" smtClean="0">
                <a:solidFill>
                  <a:srgbClr val="000066"/>
                </a:solidFill>
                <a:latin typeface="Times New Roman" pitchFamily="18" charset="0"/>
              </a:rPr>
              <a:t>Подготовка к диалогу.</a:t>
            </a:r>
            <a:r>
              <a:rPr lang="ru-RU" sz="3600" dirty="0" smtClean="0">
                <a:solidFill>
                  <a:srgbClr val="333333"/>
                </a:solidFill>
              </a:rPr>
              <a:t> </a:t>
            </a:r>
          </a:p>
          <a:p>
            <a:pPr eaLnBrk="1" hangingPunct="1">
              <a:buFontTx/>
              <a:buNone/>
            </a:pPr>
            <a:endParaRPr lang="ru-RU" sz="3600" u="sng" dirty="0" smtClean="0">
              <a:solidFill>
                <a:srgbClr val="333333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95288" y="1268413"/>
            <a:ext cx="82089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 dirty="0" smtClean="0">
                <a:latin typeface="Times New Roman" pitchFamily="18" charset="0"/>
                <a:cs typeface="Times New Roman" pitchFamily="18" charset="0"/>
              </a:rPr>
              <a:t>1.Предметом </a:t>
            </a:r>
            <a:r>
              <a:rPr lang="ru-RU" sz="3200" i="0" dirty="0">
                <a:latin typeface="Times New Roman" pitchFamily="18" charset="0"/>
                <a:cs typeface="Times New Roman" pitchFamily="18" charset="0"/>
              </a:rPr>
              <a:t>обсуждения могут стать</a:t>
            </a:r>
          </a:p>
          <a:p>
            <a:r>
              <a:rPr lang="ru-RU" sz="3200" i="0" dirty="0">
                <a:latin typeface="Times New Roman" pitchFamily="18" charset="0"/>
                <a:cs typeface="Times New Roman" pitchFamily="18" charset="0"/>
              </a:rPr>
              <a:t>актуальные молодёжные (прежде всего</a:t>
            </a:r>
          </a:p>
          <a:p>
            <a:r>
              <a:rPr lang="ru-RU" sz="3200" i="0" dirty="0">
                <a:latin typeface="Times New Roman" pitchFamily="18" charset="0"/>
                <a:cs typeface="Times New Roman" pitchFamily="18" charset="0"/>
              </a:rPr>
              <a:t>нравственные) проблемы.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50825" y="2996952"/>
            <a:ext cx="8569325" cy="39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3200" i="0" dirty="0" smtClean="0">
                <a:latin typeface="Times New Roman" pitchFamily="18" charset="0"/>
                <a:cs typeface="Times New Roman" pitchFamily="18" charset="0"/>
              </a:rPr>
              <a:t>2.Формулировка темы должна быть   ясной по содержанию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3200" i="0" dirty="0" smtClean="0">
                <a:latin typeface="Times New Roman" pitchFamily="18" charset="0"/>
                <a:cs typeface="Times New Roman" pitchFamily="18" charset="0"/>
              </a:rPr>
              <a:t>краткой по  форме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sz="3200" i="0" dirty="0" smtClean="0">
                <a:latin typeface="Times New Roman" pitchFamily="18" charset="0"/>
                <a:cs typeface="Times New Roman" pitchFamily="18" charset="0"/>
              </a:rPr>
              <a:t>побуждала задуматься над предлагаемой проблемой.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3200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3200" dirty="0" smtClean="0"/>
          </a:p>
        </p:txBody>
      </p:sp>
      <p:pic>
        <p:nvPicPr>
          <p:cNvPr id="9222" name="Picture 7" descr="MC90023761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7661275" y="123826"/>
            <a:ext cx="841375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819672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3.Владение и учителем, и обучающимися необходимыми компетенциями для участия в диалоге: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2257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этапы, виды  и формы  межличностных  взаимодействий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понимание и принятие  технологии   совместной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субъект-субъктной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познавательной  деятельности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899592" y="641350"/>
          <a:ext cx="7599883" cy="771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95288" y="1484312"/>
            <a:ext cx="84963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3600" dirty="0" smtClean="0"/>
          </a:p>
          <a:p>
            <a:r>
              <a:rPr lang="ru-RU" sz="3600" i="0" dirty="0" smtClean="0">
                <a:latin typeface="Times New Roman" pitchFamily="18" charset="0"/>
                <a:cs typeface="Times New Roman" pitchFamily="18" charset="0"/>
              </a:rPr>
              <a:t>Основой </a:t>
            </a:r>
            <a:r>
              <a:rPr lang="ru-RU" sz="3600" i="0" dirty="0">
                <a:latin typeface="Times New Roman" pitchFamily="18" charset="0"/>
                <a:cs typeface="Times New Roman" pitchFamily="18" charset="0"/>
              </a:rPr>
              <a:t>для обсуждения является</a:t>
            </a:r>
          </a:p>
          <a:p>
            <a:r>
              <a:rPr lang="ru-RU" sz="3600" i="0" dirty="0">
                <a:latin typeface="Times New Roman" pitchFamily="18" charset="0"/>
                <a:cs typeface="Times New Roman" pitchFamily="18" charset="0"/>
              </a:rPr>
              <a:t>материал художественных произведений</a:t>
            </a:r>
            <a:r>
              <a:rPr lang="ru-RU" dirty="0"/>
              <a:t>.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23850" y="2833688"/>
            <a:ext cx="84963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 dirty="0" smtClean="0"/>
          </a:p>
          <a:p>
            <a:endParaRPr lang="ru-RU" dirty="0"/>
          </a:p>
        </p:txBody>
      </p:sp>
      <p:pic>
        <p:nvPicPr>
          <p:cNvPr id="10245" name="Picture 8" descr="MC900413596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3717032"/>
            <a:ext cx="2347912" cy="28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9" descr="MC900232915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4365104"/>
            <a:ext cx="1944216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67544" y="692696"/>
          <a:ext cx="822960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886200"/>
          </a:xfrm>
        </p:spPr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системно -  </a:t>
            </a:r>
            <a:r>
              <a:rPr lang="ru-RU" sz="4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деятельностный</a:t>
            </a:r>
            <a:r>
              <a:rPr lang="ru-RU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характер обучения,</a:t>
            </a:r>
          </a:p>
          <a:p>
            <a:r>
              <a:rPr lang="ru-RU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главной задачей стало развитие  личности ученика.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457200"/>
          <a:ext cx="82296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886200"/>
          </a:xfrm>
        </p:spPr>
        <p:txBody>
          <a:bodyPr/>
          <a:lstStyle/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высказывания, содержащие противоположные точки зрения  выдающихся людей по данной проблеме  (позволит понять, что возможны разные пути решения проблемы)</a:t>
            </a:r>
          </a:p>
          <a:p>
            <a:pPr lvl="0"/>
            <a:r>
              <a:rPr lang="ru-RU" sz="2400" dirty="0" smtClean="0">
                <a:latin typeface="+mn-lt"/>
                <a:ea typeface="+mn-ea"/>
                <a:cs typeface="+mn-cs"/>
              </a:rPr>
              <a:t>иллюстрации и картины известных художников по данной проблеме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Отрывки из фильмов или спектаклей по данному произведению, но разных режиссеров и театров.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971600" y="404812"/>
          <a:ext cx="7344816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55650" y="1052513"/>
            <a:ext cx="7667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 dirty="0">
                <a:latin typeface="Times New Roman" pitchFamily="18" charset="0"/>
                <a:cs typeface="Times New Roman" pitchFamily="18" charset="0"/>
              </a:rPr>
              <a:t>При выборе направлений разговора</a:t>
            </a:r>
          </a:p>
          <a:p>
            <a:r>
              <a:rPr lang="ru-RU" sz="3200" i="0" dirty="0">
                <a:latin typeface="Times New Roman" pitchFamily="18" charset="0"/>
                <a:cs typeface="Times New Roman" pitchFamily="18" charset="0"/>
              </a:rPr>
              <a:t>следует</a:t>
            </a:r>
            <a:r>
              <a:rPr lang="en-US" sz="3200" i="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50825" y="2205038"/>
            <a:ext cx="8642350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lang="ru-RU" sz="3200" dirty="0"/>
              <a:t>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руководствоваться целями и задачами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предполагаемого диалога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50825" y="3357563"/>
            <a:ext cx="7282378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lang="ru-RU" sz="3200" dirty="0"/>
              <a:t>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учитывать особенности участников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предстоящего разговора</a:t>
            </a:r>
            <a:r>
              <a:rPr lang="en-US" sz="3200" dirty="0"/>
              <a:t>;</a:t>
            </a:r>
            <a:endParaRPr lang="ru-RU" sz="3200" dirty="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50825" y="4652963"/>
            <a:ext cx="11377613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lang="ru-RU" sz="3200" dirty="0"/>
              <a:t>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решать задачу разностороннего </a:t>
            </a:r>
          </a:p>
          <a:p>
            <a:pPr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раскрытия темы (проблемы).</a:t>
            </a:r>
          </a:p>
          <a:p>
            <a:pPr lvl="1"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</a:pPr>
            <a:endParaRPr lang="ru-RU" sz="3200" dirty="0"/>
          </a:p>
        </p:txBody>
      </p:sp>
      <p:pic>
        <p:nvPicPr>
          <p:cNvPr id="11271" name="Picture 9" descr="MC900237619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0288" y="4149725"/>
            <a:ext cx="1452562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  <p:bldP spid="92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323528" y="620688"/>
          <a:ext cx="8280919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4213" y="2133600"/>
            <a:ext cx="3913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lang="ru-RU" sz="3200"/>
              <a:t> введение в тему</a:t>
            </a:r>
            <a:r>
              <a:rPr lang="en-US" sz="3200"/>
              <a:t>;</a:t>
            </a:r>
            <a:endParaRPr lang="ru-RU" sz="320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84213" y="2852738"/>
            <a:ext cx="3997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lang="ru-RU" sz="3200"/>
              <a:t> ведение диалога</a:t>
            </a:r>
            <a:r>
              <a:rPr lang="en-US" sz="3200"/>
              <a:t>;</a:t>
            </a:r>
            <a:r>
              <a:rPr lang="ru-RU" sz="3200"/>
              <a:t> 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4213" y="3716338"/>
            <a:ext cx="290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lang="ru-RU" sz="3200"/>
              <a:t> заключение</a:t>
            </a:r>
            <a:r>
              <a:rPr lang="en-US" sz="3200"/>
              <a:t>;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55650" y="4508500"/>
            <a:ext cx="2735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lang="ru-RU" sz="3200"/>
              <a:t> рефлексия</a:t>
            </a:r>
            <a:r>
              <a:rPr lang="en-US" sz="3200"/>
              <a:t>;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827088" y="5229225"/>
            <a:ext cx="457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lang="ru-RU" sz="3200"/>
              <a:t> последствие</a:t>
            </a:r>
          </a:p>
          <a:p>
            <a:pPr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3200"/>
          </a:p>
        </p:txBody>
      </p:sp>
      <p:pic>
        <p:nvPicPr>
          <p:cNvPr id="12296" name="Picture 10" descr="Картинка 3 из 16451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64163" y="3141663"/>
            <a:ext cx="3382962" cy="3382962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6907242" y="732780"/>
            <a:ext cx="184731" cy="2369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u="sng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endParaRPr lang="ru-RU" sz="2400" u="sng" dirty="0">
              <a:solidFill>
                <a:srgbClr val="000066"/>
              </a:solidFill>
              <a:latin typeface="Times New Roman" pitchFamily="18" charset="0"/>
            </a:endParaRPr>
          </a:p>
          <a:p>
            <a:endParaRPr lang="ru-RU" sz="2400" u="sng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endParaRPr lang="ru-RU" sz="2400" u="sng" dirty="0">
              <a:solidFill>
                <a:srgbClr val="000066"/>
              </a:solidFill>
              <a:latin typeface="Times New Roman" pitchFamily="18" charset="0"/>
            </a:endParaRPr>
          </a:p>
          <a:p>
            <a:endParaRPr lang="ru-RU" sz="2400" u="sng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8" grpId="0"/>
      <p:bldP spid="1024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683568" y="404813"/>
          <a:ext cx="7344815" cy="64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68313" y="1052513"/>
            <a:ext cx="75834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3200" dirty="0"/>
              <a:t>Задачами введения в тему являются</a:t>
            </a:r>
            <a:r>
              <a:rPr lang="en-US" sz="3200" dirty="0"/>
              <a:t>: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50825" y="1822450"/>
            <a:ext cx="8569325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lang="ru-RU"/>
              <a:t>   создать благоприятную обстановку для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     свободного выражения своих мыслей</a:t>
            </a:r>
            <a:r>
              <a:rPr lang="en-US"/>
              <a:t>;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95288" y="3068638"/>
            <a:ext cx="8601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Ø"/>
            </a:pPr>
            <a:r>
              <a:rPr lang="ru-RU"/>
              <a:t>  заинтересовать учащихся темой, проблемой.</a:t>
            </a:r>
          </a:p>
        </p:txBody>
      </p:sp>
      <p:pic>
        <p:nvPicPr>
          <p:cNvPr id="13318" name="Picture 9" descr="MC900281104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725" y="3933825"/>
            <a:ext cx="25717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1" descr="MC900232915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088" y="4941888"/>
            <a:ext cx="1797050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6477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Правила корректного диалога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buFontTx/>
              <a:buChar char="-"/>
            </a:pPr>
            <a:endParaRPr lang="ru-RU" sz="3600" i="1" dirty="0" smtClean="0">
              <a:solidFill>
                <a:srgbClr val="990099"/>
              </a:solidFill>
              <a:latin typeface="Times New Roman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23850" y="1196975"/>
            <a:ext cx="5554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!"/>
            </a:pPr>
            <a:r>
              <a:rPr lang="ru-RU"/>
              <a:t> я критикую идеи, а не людей</a:t>
            </a:r>
            <a:r>
              <a:rPr lang="en-US"/>
              <a:t>;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23850" y="1700213"/>
            <a:ext cx="764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!"/>
            </a:pPr>
            <a:r>
              <a:rPr lang="ru-RU"/>
              <a:t> моя цель прийти к наилучшему решению</a:t>
            </a:r>
            <a:r>
              <a:rPr lang="en-US"/>
              <a:t>;</a:t>
            </a:r>
            <a:endParaRPr 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23850" y="2205038"/>
            <a:ext cx="686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!"/>
            </a:pPr>
            <a:r>
              <a:rPr lang="ru-RU"/>
              <a:t> я выслушиваю соображения каждого</a:t>
            </a:r>
            <a:r>
              <a:rPr lang="en-US"/>
              <a:t>;</a:t>
            </a:r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23850" y="2708275"/>
            <a:ext cx="681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!"/>
            </a:pPr>
            <a:r>
              <a:rPr lang="en-US"/>
              <a:t> </a:t>
            </a:r>
            <a:r>
              <a:rPr lang="ru-RU"/>
              <a:t>я пересказываю то, что мне неясно;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23850" y="3141663"/>
            <a:ext cx="869791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!"/>
            </a:pPr>
            <a:r>
              <a:rPr lang="en-US"/>
              <a:t> </a:t>
            </a:r>
            <a:r>
              <a:rPr lang="ru-RU"/>
              <a:t>я стремлюсь осмыслить и  понять оба взгляда</a:t>
            </a:r>
            <a:endParaRPr lang="en-US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   </a:t>
            </a:r>
            <a:r>
              <a:rPr lang="ru-RU"/>
              <a:t> на проблему;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23850" y="4076700"/>
            <a:ext cx="46910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!"/>
            </a:pPr>
            <a:r>
              <a:rPr lang="ru-RU"/>
              <a:t> я пытаюсь совместить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    все идеи и факты;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23850" y="5013325"/>
            <a:ext cx="50038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!"/>
            </a:pPr>
            <a:r>
              <a:rPr lang="ru-RU" sz="3200"/>
              <a:t> </a:t>
            </a:r>
            <a:r>
              <a:rPr lang="ru-RU"/>
              <a:t>я изменяю точку зрения,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     когда факты дают  для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     этого ясное основание.</a:t>
            </a:r>
          </a:p>
        </p:txBody>
      </p:sp>
      <p:pic>
        <p:nvPicPr>
          <p:cNvPr id="14346" name="Picture 13" descr="Картинка 8 из 16451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4425950"/>
            <a:ext cx="3330575" cy="2130425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  <p:bldP spid="12297" grpId="0"/>
      <p:bldP spid="1229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827088" y="614363"/>
          <a:ext cx="7633344" cy="531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5288" y="1341438"/>
            <a:ext cx="253365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/>
              <a:t> Парафраз.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95288" y="2060575"/>
            <a:ext cx="6443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"/>
            </a:pPr>
            <a:r>
              <a:rPr lang="ru-RU"/>
              <a:t> Стимулирование идей, суждений. 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23850" y="2708275"/>
            <a:ext cx="682783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3"/>
            </a:pPr>
            <a:r>
              <a:rPr lang="ru-RU"/>
              <a:t>Промежуточное подведение итогов.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23850" y="3357563"/>
            <a:ext cx="7789863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ru-RU"/>
              <a:t>Приемы расширения мысли, изменения ее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направления.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23850" y="4365625"/>
            <a:ext cx="5838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5"/>
            </a:pPr>
            <a:r>
              <a:rPr lang="ru-RU"/>
              <a:t>Приемы корректировки мысли.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23850" y="5229225"/>
            <a:ext cx="81565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6"/>
            </a:pPr>
            <a:r>
              <a:rPr lang="ru-RU"/>
              <a:t>Обращение к эмоционально заразительным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 людям.</a:t>
            </a:r>
          </a:p>
        </p:txBody>
      </p:sp>
      <p:pic>
        <p:nvPicPr>
          <p:cNvPr id="15369" name="Picture 11" descr="MC900237619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5825" y="476250"/>
            <a:ext cx="1452563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  <p:bldP spid="13321" grpId="0"/>
      <p:bldP spid="133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250824" y="692150"/>
          <a:ext cx="6265391" cy="585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95288" y="1341438"/>
            <a:ext cx="53149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•"/>
            </a:pPr>
            <a:r>
              <a:rPr lang="ru-RU"/>
              <a:t>  не спешите брать на себя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  роль арбитра в споре;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3850" y="2276475"/>
            <a:ext cx="79629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•"/>
            </a:pPr>
            <a:r>
              <a:rPr lang="ru-RU"/>
              <a:t>  не прерывайте обсуждение собственными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/>
              <a:t>    высказываниями;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50825" y="3284538"/>
            <a:ext cx="7672388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•"/>
            </a:pPr>
            <a:r>
              <a:rPr lang="ru-RU"/>
              <a:t>  оперативно определяйте и заостряйте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/>
              <a:t>  противоречия;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3850" y="4365625"/>
            <a:ext cx="7100888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•"/>
            </a:pPr>
            <a:r>
              <a:rPr lang="ru-RU"/>
              <a:t>  используйте разногласия в суждениях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/>
              <a:t>  выступающих.</a:t>
            </a:r>
          </a:p>
        </p:txBody>
      </p:sp>
      <p:pic>
        <p:nvPicPr>
          <p:cNvPr id="16391" name="Picture 11" descr="MC900232915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7050" y="620713"/>
            <a:ext cx="1797050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  <p:bldP spid="14344" grpId="0"/>
      <p:bldP spid="1434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251520" y="548680"/>
          <a:ext cx="6732588" cy="864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1341438"/>
            <a:ext cx="7223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На этом этапе формулируются выводы,</a:t>
            </a:r>
          </a:p>
          <a:p>
            <a:r>
              <a:rPr lang="ru-RU" dirty="0"/>
              <a:t> обобщается сказанное.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23850" y="2492375"/>
            <a:ext cx="47434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>
                <a:solidFill>
                  <a:srgbClr val="FF0000"/>
                </a:solidFill>
              </a:rPr>
              <a:t>Рефлексия </a:t>
            </a:r>
            <a:r>
              <a:rPr lang="ru-RU"/>
              <a:t>(для дискуссии)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01638" y="3429000"/>
            <a:ext cx="8624887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 Участникам диалога предлагается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в течение одной минуты помолчать и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задуматься над вопросами: «Что дал мне этот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разговор? Что я понял, осознал?» По истечении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Этого времени желающие могут высказаться.</a:t>
            </a:r>
          </a:p>
        </p:txBody>
      </p:sp>
      <p:pic>
        <p:nvPicPr>
          <p:cNvPr id="17414" name="Picture 9" descr="MC900237619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0288" y="476250"/>
            <a:ext cx="1452562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  <p:bldP spid="1639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229600" cy="23764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i="1" smtClean="0"/>
              <a:t>   Идеи,суждения, высказанные при обсуждении нравственных проблем, должны найти своё отражение в поступках учащихся.</a:t>
            </a:r>
          </a:p>
          <a:p>
            <a:pPr eaLnBrk="1" hangingPunct="1">
              <a:buFontTx/>
              <a:buChar char="-"/>
            </a:pPr>
            <a:endParaRPr lang="ru-RU" i="1" smtClean="0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2411413" y="523875"/>
            <a:ext cx="2744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3600">
                <a:solidFill>
                  <a:srgbClr val="FF0000"/>
                </a:solidFill>
                <a:latin typeface="Times New Roman" pitchFamily="18" charset="0"/>
              </a:rPr>
              <a:t>Последствие</a:t>
            </a:r>
          </a:p>
        </p:txBody>
      </p:sp>
      <p:pic>
        <p:nvPicPr>
          <p:cNvPr id="18436" name="Picture 6" descr="MC90023761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6588125" y="4005263"/>
            <a:ext cx="14525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500438"/>
            <a:ext cx="3976687" cy="298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457200"/>
          <a:ext cx="8229600" cy="883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Тема: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чём состоит главная ценность человека? Почему мы можем говорить о проблеме, заключённой в романе И.С.Тургенева «Отцы и дети»,  как о проблеме 21 века?»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457200"/>
          <a:ext cx="82296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Деятельность - это преобразование исходного материала в конечный продукт в соответствии с  целью.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Есть цель - будет деятельность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Основная деятельность – это деятельность того, кто образовывается, т.е. обучающегося, а не учителя. 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457200"/>
          <a:ext cx="8229600" cy="667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Организовать процесс для формирования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эстетического и нравственного  осознания важных качеств личности 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навыка учебной работы в группе(навык коллективного труда), проявления уважения к чужому мнению, взаимовыручки 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навыков активного речевого общения,  положительных эмоций;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сопоставления разных историй любви и умения делать выводы;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умения лингвистического анализа текста;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умение осмысленного, более пристального внимания к слову, к речи главных героев, критическое мышление;</a:t>
            </a:r>
          </a:p>
          <a:p>
            <a:endParaRPr lang="ru-RU" sz="2400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1 учебная ситуация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95868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+mn-lt"/>
                <a:ea typeface="+mn-ea"/>
                <a:cs typeface="+mn-cs"/>
              </a:rPr>
              <a:t>«Какие  точки зрения представлены  в высказываниях на роль любви  в жизни человека?» </a:t>
            </a:r>
            <a:r>
              <a:rPr lang="ru-RU" sz="24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даются  материалы с разными точками зрения на роль любви в жизни человека)</a:t>
            </a:r>
          </a:p>
          <a:p>
            <a:pPr>
              <a:buNone/>
            </a:pPr>
            <a:r>
              <a:rPr lang="ru-RU" dirty="0" smtClean="0">
                <a:latin typeface="+mn-lt"/>
                <a:ea typeface="+mn-ea"/>
                <a:cs typeface="+mn-cs"/>
              </a:rPr>
              <a:t>Диагностика обучающихся. Выстроить свои жизненные ценности </a:t>
            </a:r>
            <a:r>
              <a:rPr lang="ru-RU" sz="2400" dirty="0" smtClean="0">
                <a:latin typeface="+mn-lt"/>
                <a:ea typeface="+mn-ea"/>
                <a:cs typeface="+mn-cs"/>
              </a:rPr>
              <a:t>(свобода, любовь, любимая работа, </a:t>
            </a:r>
            <a:r>
              <a:rPr lang="ru-RU" sz="2400" dirty="0" err="1" smtClean="0">
                <a:latin typeface="+mn-lt"/>
                <a:ea typeface="+mn-ea"/>
                <a:cs typeface="+mn-cs"/>
              </a:rPr>
              <a:t>слава,дети,вера,семья</a:t>
            </a:r>
            <a:r>
              <a:rPr lang="ru-RU" sz="2400" dirty="0" smtClean="0">
                <a:latin typeface="+mn-lt"/>
                <a:ea typeface="+mn-ea"/>
                <a:cs typeface="+mn-cs"/>
              </a:rPr>
              <a:t>, уважение людей, власть, здоровье) </a:t>
            </a:r>
            <a:r>
              <a:rPr lang="ru-RU" dirty="0" smtClean="0">
                <a:latin typeface="+mn-lt"/>
                <a:ea typeface="+mn-ea"/>
                <a:cs typeface="+mn-cs"/>
              </a:rPr>
              <a:t>по мере убывания.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 smtClean="0"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>
                <a:latin typeface="+mn-lt"/>
                <a:ea typeface="+mn-ea"/>
                <a:cs typeface="+mn-cs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Сравнивают результаты  и делают выводы по подгруппам: КАКИЕ 5 НАИБОЛЛЕ ВАЖНЫХ  жизненных ценностей выделил каждый обучающийся)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8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457200"/>
          <a:ext cx="8229600" cy="451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6632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Акцент на жизненной ценности героев – любви.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Каковы убеждения  декларируемые героями?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Работа с цитатным материалом (речь героев).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Обсуждение в группах.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Комментирование цитат и вывода.(диалогические высказывания «за» и «против»)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Работа с таблицей. Что для каждого из героев любовь? Реальное чувство или мечта?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457200"/>
          <a:ext cx="8229600" cy="523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1466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Работа с таблицей. Что для каждого из героев любовь? Реальное чувство или мечта?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75656" y="4365104"/>
          <a:ext cx="662473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30468"/>
                <a:gridCol w="1681900"/>
                <a:gridCol w="1656184"/>
              </a:tblGrid>
              <a:tr h="9361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Базаров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Аркадий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Петр Петрович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Николай Петрович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75656" y="2420888"/>
          <a:ext cx="6480720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908720"/>
              </a:tblGrid>
              <a:tr h="7200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Одинцова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Катя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Княгиня Р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Фенечка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620688"/>
          <a:ext cx="8229600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Как характеризуют истории любви и выбор женщин каждого из героев мужчин (Метод сравнения)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чём состоят самые главные жизненные ценности человека?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А в чём для Тургенева?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Комментируют истории любви и характеристики возлюбленных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Дают ответ на поставленный проблемный вопрос.(обучающийся даёт определение  характеру героя , определяет тип человеческой личности, находит самую главную жизненную ценность  каждого героя). 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(Чувства, привязанности, личная судьба).</a:t>
            </a:r>
          </a:p>
          <a:p>
            <a:pPr>
              <a:buNone/>
            </a:pPr>
            <a:endParaRPr lang="ru-RU" sz="240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548680"/>
          <a:ext cx="8229600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1466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Каким видят своё будущее герои Тургенева?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Соответствует ли это их реальной судьбе?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чём же счастье по Тургеневу?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кого или от чего в большей степени зависит  счастье человека?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457200"/>
          <a:ext cx="8229600" cy="523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Работа в группах. Сравнительная характеристика.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Диалогическое представление результатов сравнения 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Высказывание своих точек зрения по реплике Евгения Базарова: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«… будущее большей частью не от нас зависит».</a:t>
            </a:r>
            <a:endParaRPr lang="ru-RU" dirty="0" smtClean="0"/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2276872"/>
          <a:ext cx="6096000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герои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мечты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реальность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457200"/>
          <a:ext cx="8229600" cy="667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Чью судьбу мы можем назвать счастливой  и что такое счастье по мысли автора? Заполняют таблицу.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нужно было каждому герою для счастья?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(Для счастья человеку нужно слишком много и слишком мало: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Любовь, семья, дети,  материальные блага,  осознание нужности людям. )</a:t>
            </a:r>
            <a:endParaRPr lang="ru-RU" sz="2400" i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19672" y="2780928"/>
          <a:ext cx="60960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651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Петр Петрович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Николай Петрович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Базаров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Аркадий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086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457200"/>
          <a:ext cx="8229600" cy="59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Почему автор заканчивает роман описанием сельского кладбища?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оно помогает разгадать тайну романа?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Почему можно согласиться или не согласиться с тем, что роман  Тургенева о любви?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Монологические ответы, выводы.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«… мгновенна жизнь,  смешны его  «идейные битвы», но вечна жизнь и вечна любовь, благодаря которой держится и движется жизнь» </a:t>
            </a:r>
            <a:endParaRPr lang="ru-RU" sz="2400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457200"/>
          <a:ext cx="8229600" cy="73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6632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Повторная диагностика своих жизненных ценностей, сравнение с предыдущими результатами,  комментарий своих точек зрения,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взаимооценивание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работ групп.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457200"/>
          <a:ext cx="82296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5611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знать, на каком уровне он работает сейчас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можно условно выделить  4 уровня)</a:t>
            </a: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Учитель сообщает тему, начинает объяснение – он избегает организации и не берет на себя ответственность за результат – формируются только определенные  умения и навыки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457200"/>
          <a:ext cx="8229600" cy="667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663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Итоги занятия.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вы теперь будете выстраивать свою судьбу, чтобы быть счастливыми?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важного вы взяли для себя  из сегодняшнего занятия?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Мини-сочинение по проблемным вопросам итога занятия.</a:t>
            </a:r>
            <a:endParaRPr lang="ru-RU" b="1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030787"/>
          </a:xfrm>
        </p:spPr>
        <p:txBody>
          <a:bodyPr/>
          <a:lstStyle/>
          <a:p>
            <a:pPr eaLnBrk="1" hangingPunct="1">
              <a:buFontTx/>
              <a:buChar char="-"/>
            </a:pPr>
            <a:endParaRPr lang="ru-RU" smtClean="0"/>
          </a:p>
          <a:p>
            <a:pPr eaLnBrk="1" hangingPunct="1">
              <a:buFontTx/>
              <a:buChar char="-"/>
            </a:pPr>
            <a:endParaRPr lang="ru-RU" smtClean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-45720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1800" i="0"/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042988" y="836613"/>
          <a:ext cx="676275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иаграмма" r:id="rId4" imgW="6743802" imgH="4496003" progId="MSGraph.Chart.8">
                  <p:embed/>
                </p:oleObj>
              </mc:Choice>
              <mc:Fallback>
                <p:oleObj name="Диаграмма" r:id="rId4" imgW="6743802" imgH="4496003" progId="MSGraph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836613"/>
                        <a:ext cx="6762750" cy="449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68885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</a:t>
            </a:r>
            <a:endParaRPr lang="ru-RU" i="1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Очевидно – без диалога в обучении не обойтись.  С одной стороны,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диалогизация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учебного процесса становится  характерной чертой процесса образования. С другой… как бы хотелось, что бы это явление сохранилось в образовательном пространстве, а не было бы вытеснено  компьютерным тестированием,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интернет-экзаменами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 дистанционным обучением и т.д. Живое слово, непосредственное общение, ответная реактивность, открытая эмоциональность, умелая коррекция течения беседы,  познавательная мобильность, нацеленность на результат, а не только на процесс – это  и делает диалог искусством, которым  (пусть и в разной степени )  должен владеть каждый.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dirty="0" smtClean="0"/>
          </a:p>
        </p:txBody>
      </p:sp>
      <p:pic>
        <p:nvPicPr>
          <p:cNvPr id="21507" name="Picture 5" descr="MC90023761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6640513" y="4457700"/>
            <a:ext cx="1452562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620688"/>
          <a:ext cx="8229600" cy="12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Учитель организует учебный процесс, но делает это сам </a:t>
            </a:r>
          </a:p>
          <a:p>
            <a:pPr>
              <a:buNone/>
            </a:pPr>
            <a:r>
              <a:rPr lang="ru-RU" sz="3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(что нужно, зачем, чему надо научиться…)</a:t>
            </a:r>
          </a:p>
          <a:p>
            <a:pPr>
              <a:buNone/>
            </a:pPr>
            <a:r>
              <a:rPr lang="ru-RU" sz="3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Это  </a:t>
            </a:r>
            <a:r>
              <a:rPr lang="ru-RU" sz="36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знаниевая</a:t>
            </a:r>
            <a:r>
              <a:rPr lang="ru-RU" sz="3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парадигма </a:t>
            </a:r>
          </a:p>
          <a:p>
            <a:pPr>
              <a:buNone/>
            </a:pPr>
            <a:r>
              <a:rPr lang="ru-RU" sz="3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репродуктивность)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692696"/>
          <a:ext cx="8229600" cy="11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4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Развивающее обучение: вопросы, ответы. Развитие есть, но под руководством учителя</a:t>
            </a:r>
          </a:p>
          <a:p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23528" y="620688"/>
          <a:ext cx="8229600" cy="12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166592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Обучение процессу организации самообразования 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</a:t>
            </a:r>
            <a:r>
              <a:rPr lang="ru-RU" sz="4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целеполагание</a:t>
            </a: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планирование, контроль, самооценка, рефлексия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457200"/>
          <a:ext cx="8229600" cy="1099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2.Ясно представлять  педагогические функции на каждом этапе обучения, постепенно передавая функции ученикам.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Уметь вычленять деятельность ученика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4.Понять и принять, что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метапредметные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УУД являются средством продвижения предметных.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Овладеть приемами обучения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метапредметным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УУД.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6.Определиться с технологиями, которые дают возможность для максимального  выполнения требований ФГОС.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457200"/>
          <a:ext cx="82296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доказать, что  технология учебного диалога   соответствует требованиям ФГОС ООО, являясь одним из важных  средств формирования  УУД. 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1011</TotalTime>
  <Words>1547</Words>
  <Application>Microsoft Office PowerPoint</Application>
  <PresentationFormat>Экран (4:3)</PresentationFormat>
  <Paragraphs>269</Paragraphs>
  <Slides>42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9" baseType="lpstr">
      <vt:lpstr>Arial</vt:lpstr>
      <vt:lpstr>Arial Black</vt:lpstr>
      <vt:lpstr>Calibri</vt:lpstr>
      <vt:lpstr>Times New Roman</vt:lpstr>
      <vt:lpstr>Wingdings</vt:lpstr>
      <vt:lpstr>Пиксел</vt:lpstr>
      <vt:lpstr>Диаграмма</vt:lpstr>
      <vt:lpstr>   Технология учебного диалога на  уроках литературы как средство формирования универсальных учебных действий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3.Владение и учителем, и обучающимися необходимыми компетенциями для участия в диалоге: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 учебная ситуация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МОУ Гимназия №6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учебного диалога. Особенности методики организации урока.</dc:title>
  <dc:creator>Компьютер</dc:creator>
  <cp:lastModifiedBy>учитель</cp:lastModifiedBy>
  <cp:revision>80</cp:revision>
  <dcterms:created xsi:type="dcterms:W3CDTF">2013-06-18T05:30:36Z</dcterms:created>
  <dcterms:modified xsi:type="dcterms:W3CDTF">2015-06-02T12:45:33Z</dcterms:modified>
</cp:coreProperties>
</file>