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4" r:id="rId7"/>
    <p:sldId id="263" r:id="rId8"/>
    <p:sldId id="262" r:id="rId9"/>
    <p:sldId id="261" r:id="rId10"/>
    <p:sldId id="260" r:id="rId11"/>
    <p:sldId id="259" r:id="rId12"/>
    <p:sldId id="271" r:id="rId13"/>
    <p:sldId id="270" r:id="rId14"/>
    <p:sldId id="269" r:id="rId15"/>
    <p:sldId id="268" r:id="rId16"/>
    <p:sldId id="267" r:id="rId17"/>
    <p:sldId id="274" r:id="rId18"/>
    <p:sldId id="273" r:id="rId19"/>
    <p:sldId id="272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5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ина\Desktop\Презентация\орде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899" y="-230015"/>
            <a:ext cx="9825608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08240" y="4869160"/>
            <a:ext cx="4556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 теме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«Награды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еликой Отечественной»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ыполнил ученик 8 «А» класса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Фетисов Павел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Презентаци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Новая папка\Труфан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27975"/>
            <a:ext cx="3094062" cy="471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573325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Труфанов Николай Иванович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821578"/>
            <a:ext cx="4608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января 1943 г. Указом Президиума Верховного Совета СССР семнадцать советских военачальников были награждены орденом Кутузова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степени. В их числе командующий 51-армией Сталинградского фронта генерал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Н.И.Труфанов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3075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Презентаци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Новая папка\Орден Невског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343" y="836712"/>
            <a:ext cx="4692352" cy="469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260648"/>
            <a:ext cx="4951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Великих Полководцев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35496" y="5942839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Александра Невского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01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Презентаци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Новая папка\Орден Хмельницког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54986"/>
            <a:ext cx="8496944" cy="38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404664"/>
            <a:ext cx="4896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Великих Полководцев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5301208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Богдана Хмельницкого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24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Презентаци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Новая папка\Орден Побед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48" y="836712"/>
            <a:ext cx="4611504" cy="440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260647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ПОБЕДА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28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Презентаци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:\Новая папка\Стали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" y="116632"/>
            <a:ext cx="3077544" cy="42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Новая папка\Жуко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396" y="908720"/>
            <a:ext cx="304038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Новая папка\Василевски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94" y="1988840"/>
            <a:ext cx="3051541" cy="42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9246" y="4653136"/>
            <a:ext cx="1836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И.В.Сталин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542749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Г.К.Жуков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5567" y="6378533"/>
            <a:ext cx="2788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А.М.Василевский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87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Презентаци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69269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великих флотоводцев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F:\Новая папка\Орден Ушако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4450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Новая папка\Орден Нахимов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06" y="4310490"/>
            <a:ext cx="462579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7044" y="4427820"/>
            <a:ext cx="382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Ушакова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3843661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Нахимова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6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Презентаци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5674" y="476672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Медали Великой Отечественной Войны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F:\Новая папка\Сталингра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057" y="1185912"/>
            <a:ext cx="2062367" cy="380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Новая папка\Севастопол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66331"/>
            <a:ext cx="2042089" cy="382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Новая папка\Одесс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496" y="1166331"/>
            <a:ext cx="2098472" cy="382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Новая папка\Ленинград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33" y="1166331"/>
            <a:ext cx="2016563" cy="382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522920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освобождение Ленинграда, Одессы, Севастополя, Сталинграда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6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Презентаци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9732" y="404664"/>
            <a:ext cx="48245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Медали Великой Отечественной Войны</a:t>
            </a:r>
          </a:p>
          <a:p>
            <a:endParaRPr lang="ru-RU" dirty="0"/>
          </a:p>
        </p:txBody>
      </p:sp>
      <p:pic>
        <p:nvPicPr>
          <p:cNvPr id="9218" name="Picture 2" descr="F:\Новая папка\Москв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197391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Новая папка\Кие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455" y="1340768"/>
            <a:ext cx="199942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Новая папка\Кавказ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77" y="1331566"/>
            <a:ext cx="2045338" cy="368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Новая папка\Заполярье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214" y="1331565"/>
            <a:ext cx="1942049" cy="368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2494" y="5229200"/>
            <a:ext cx="7654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освобождение Москвы, Киева, Кавказа, Советского Заполярья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4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Презентаци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31147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«Партизану Великой Отечественной Войны»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F:\Новая папка\MParti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14216"/>
            <a:ext cx="5256584" cy="483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6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Презентаци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310716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Медали за освобождение городов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F:\Новая папка\MOsvBel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1543"/>
            <a:ext cx="2232248" cy="407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7644" y="5351675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Белграда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 descr="F:\Новая папка\MOsvWar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898" y="981544"/>
            <a:ext cx="2181283" cy="407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:\Новая папка\MOsvPrag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273" y="981544"/>
            <a:ext cx="2220219" cy="411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77467" y="5382453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Варшавы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5382453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Праги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Презентаци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72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476672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аграда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одна из форм поощрения, свидетельство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особых заслуг.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наградами являются: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присвоение звания Героя России, Героя труда, почетных званий, награждение орденами, медалями, почетными грамотами, дипломами, премиями, значками, занесение в Книгу почета или на Доску почета,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80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Презентаци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792" y="-24340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F:\Новая папка\MVzBuda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6" y="780789"/>
            <a:ext cx="2160240" cy="392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26064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Медали за взятие городов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 descr="F:\Новая папка\MVzKeni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559" y="800152"/>
            <a:ext cx="2111144" cy="392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:\Новая папка\MVzBerli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32" y="721496"/>
            <a:ext cx="2127968" cy="394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F:\Новая папка\MVzViena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746" y="758299"/>
            <a:ext cx="2094779" cy="392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4946921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Вены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4946921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Кёнигсберга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10645" y="491306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Берлина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076" y="4946921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Будапешта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95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Презентаци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5853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«Наше дело правое – мы победили»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F:\Новая папка\За побед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92339"/>
            <a:ext cx="6433121" cy="47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1920" y="609329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Медали за победу и за доблестный труд в ВОВ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21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Презентаци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38105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268760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великой отечественной войны 1941-1945 годах существовали три ордена и три медали</a:t>
            </a:r>
          </a:p>
          <a:p>
            <a:r>
              <a:rPr lang="ru-RU" sz="2400" dirty="0" smtClean="0">
                <a:latin typeface="Times New Roman"/>
                <a:ea typeface="Times New Roman"/>
              </a:rPr>
              <a:t> -В </a:t>
            </a:r>
            <a:r>
              <a:rPr lang="ru-RU" sz="2400" dirty="0">
                <a:latin typeface="Times New Roman"/>
                <a:ea typeface="Times New Roman"/>
              </a:rPr>
              <a:t>ходе Великой Отечественной войны было учреждено 9 орденов, 20 </a:t>
            </a:r>
            <a:r>
              <a:rPr lang="ru-RU" sz="2400" dirty="0" smtClean="0">
                <a:latin typeface="Times New Roman"/>
                <a:ea typeface="Times New Roman"/>
              </a:rPr>
              <a:t>медалей</a:t>
            </a:r>
          </a:p>
          <a:p>
            <a:r>
              <a:rPr lang="ru-RU" sz="2400" dirty="0" smtClean="0">
                <a:latin typeface="Times New Roman"/>
                <a:ea typeface="Times New Roman"/>
              </a:rPr>
              <a:t> -Все </a:t>
            </a:r>
            <a:r>
              <a:rPr lang="ru-RU" sz="2400" dirty="0">
                <a:latin typeface="Times New Roman"/>
                <a:ea typeface="Times New Roman"/>
              </a:rPr>
              <a:t>боевые награды – ордена, медали, наградное оружие, почетные воинские знамена, как дореволюционной России, так и советского времени, хранятся в Государственном ордена Ленина </a:t>
            </a:r>
            <a:r>
              <a:rPr lang="ru-RU" sz="2400">
                <a:latin typeface="Times New Roman"/>
                <a:ea typeface="Times New Roman"/>
              </a:rPr>
              <a:t>Историческом </a:t>
            </a:r>
            <a:r>
              <a:rPr lang="ru-RU" sz="2400" smtClean="0">
                <a:latin typeface="Times New Roman"/>
                <a:ea typeface="Times New Roman"/>
              </a:rPr>
              <a:t>музее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2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Презентация\орде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4653136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5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Презентаци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627" y="-42778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8894" y="-88521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началу Великой Отечественной войны в нашей стране существовала наградная система, включавшая различные виды знаков отличия и поощрений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2" descr="F:\Боевого красного знамен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94" y="927142"/>
            <a:ext cx="2465465" cy="271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Красной звезд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927142"/>
            <a:ext cx="2448272" cy="273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Ленин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20412"/>
            <a:ext cx="2160240" cy="295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6271" y="4030851"/>
            <a:ext cx="2338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Красного Знамени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4017567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Орден </a:t>
            </a:r>
          </a:p>
          <a:p>
            <a:r>
              <a:rPr lang="ru-RU" dirty="0" smtClean="0"/>
              <a:t>Красной Звезды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611416" y="401756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Орден </a:t>
            </a:r>
          </a:p>
          <a:p>
            <a:r>
              <a:rPr lang="ru-RU" dirty="0" smtClean="0"/>
              <a:t>           Ленина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81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Презентаци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6288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За отваг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7"/>
            <a:ext cx="1640920" cy="293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За боевые заслуг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763" y="278304"/>
            <a:ext cx="1621639" cy="292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Золотая звезд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5999"/>
            <a:ext cx="1834717" cy="290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350100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Медаль</a:t>
            </a:r>
          </a:p>
          <a:p>
            <a:r>
              <a:rPr lang="ru-RU" dirty="0" smtClean="0"/>
              <a:t>  «За отвагу»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347864" y="350100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Медаль</a:t>
            </a:r>
          </a:p>
          <a:p>
            <a:r>
              <a:rPr lang="ru-RU" dirty="0" smtClean="0"/>
              <a:t>«За боевые заслуги»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28184" y="3501008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Медаль</a:t>
            </a:r>
          </a:p>
          <a:p>
            <a:r>
              <a:rPr lang="ru-RU" dirty="0" smtClean="0"/>
              <a:t>«Золотая звезда»</a:t>
            </a:r>
          </a:p>
          <a:p>
            <a:r>
              <a:rPr lang="ru-RU" dirty="0" smtClean="0"/>
              <a:t>Героя Советского Союза</a:t>
            </a:r>
          </a:p>
        </p:txBody>
      </p:sp>
    </p:spTree>
    <p:extLst>
      <p:ext uri="{BB962C8B-B14F-4D97-AF65-F5344CB8AC3E}">
        <p14:creationId xmlns:p14="http://schemas.microsoft.com/office/powerpoint/2010/main" val="38438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Презентаци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474345"/>
            <a:ext cx="763284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моей работы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является, узнать о новых наградах Великой Отечественной, учрежденных уже во время грандиозной битвы с фашистскими захватчиками.                  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я перед собой ставлю: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–узнать о наградах, учреждённых до Великой Отечественной Войны 1941-1945 годах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–собрать материал об орденах Великой Отечественной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–собрать материал о медалях Великой Отечественной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узнать, какие военные события послужили основой для создания новых наград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– узнать, за какие конкретные подвиги выдавались ордена и медали во время войны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–привести примеры героизма советских людей на фронте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859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Презентаци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980728"/>
            <a:ext cx="4176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апреля 1942 года Верховный Главнокомандующий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И.В.Сталин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поручил начальнику Тыла Красной Армии генералу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А.В.Хрулеву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срочно разработать и представить на утверждение проект особого советского ордена для награждения отличившихся в боях с фашистами</a:t>
            </a:r>
            <a:r>
              <a:rPr lang="ru-RU" dirty="0"/>
              <a:t>. </a:t>
            </a:r>
            <a:endParaRPr lang="ru-RU" b="1" dirty="0"/>
          </a:p>
        </p:txBody>
      </p:sp>
      <p:pic>
        <p:nvPicPr>
          <p:cNvPr id="3074" name="Picture 2" descr="F:\Орден отечественной войн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067" y="3212976"/>
            <a:ext cx="466441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6718" y="2492896"/>
            <a:ext cx="4392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Войны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0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Презентаци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Капитан Крикл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75110"/>
            <a:ext cx="3384376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5626115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А.И.Криклий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первый кавалер ордена Отечественной войны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F:\Гастелл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92767"/>
            <a:ext cx="3448385" cy="495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5764614"/>
            <a:ext cx="2500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Гастелло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Презентаци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573271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Великих Полководцев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F:\Орден Суворо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034936"/>
            <a:ext cx="8636000" cy="405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5733256"/>
            <a:ext cx="4750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Суворова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2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Презентаци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Новая папка\Орден Кутузо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99312"/>
            <a:ext cx="8496944" cy="393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80311" y="5445224"/>
            <a:ext cx="4024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Кутузова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 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4883" y="260648"/>
            <a:ext cx="5616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Великих Полководцев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455</Words>
  <Application>Microsoft Office PowerPoint</Application>
  <PresentationFormat>Экран (4:3)</PresentationFormat>
  <Paragraphs>72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ирина</cp:lastModifiedBy>
  <cp:revision>45</cp:revision>
  <dcterms:modified xsi:type="dcterms:W3CDTF">2015-03-18T17:32:54Z</dcterms:modified>
</cp:coreProperties>
</file>