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9" r:id="rId2"/>
    <p:sldId id="279" r:id="rId3"/>
    <p:sldId id="258" r:id="rId4"/>
    <p:sldId id="281" r:id="rId5"/>
    <p:sldId id="272" r:id="rId6"/>
    <p:sldId id="266" r:id="rId7"/>
    <p:sldId id="283" r:id="rId8"/>
    <p:sldId id="284" r:id="rId9"/>
    <p:sldId id="267" r:id="rId10"/>
    <p:sldId id="286" r:id="rId11"/>
    <p:sldId id="285" r:id="rId12"/>
    <p:sldId id="275" r:id="rId13"/>
    <p:sldId id="287" r:id="rId14"/>
    <p:sldId id="277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66"/>
    <a:srgbClr val="99FF33"/>
    <a:srgbClr val="AA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544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7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8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91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2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7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1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1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3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A7AA29B-FEC6-4A7B-BADE-84265FDDD1FE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F6D62D-8CE2-4C49-9169-34A27D600D9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file:///H:\&#1091;&#1088;&#1086;&#1082;%20&#1086;&#1090;&#1082;&#1088;&#1099;&#1090;&#1099;&#1081;\&#1042;&#1089;&#1090;&#1091;&#1087;&#1083;&#1077;&#1085;&#1080;&#1077;.MP3" TargetMode="External"/><Relationship Id="rId1" Type="http://schemas.microsoft.com/office/2007/relationships/media" Target="file:///H:\&#1091;&#1088;&#1086;&#1082;%20&#1086;&#1090;&#1082;&#1088;&#1099;&#1090;&#1099;&#1081;\&#1042;&#1089;&#1090;&#1091;&#1087;&#1083;&#1077;&#1085;&#1080;&#1077;.MP3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12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51;&#1077;&#1074;&#1077;&#1085;&#1075;&#1091;&#1082;.mp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" y="4927885"/>
            <a:ext cx="2592048" cy="98794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862" y="540914"/>
            <a:ext cx="8203843" cy="1326524"/>
          </a:xfrm>
          <a:prstGeom prst="roundRect">
            <a:avLst/>
          </a:prstGeom>
          <a:solidFill>
            <a:srgbClr val="99FF33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Урок биологии в 7 классе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1093" y="4960137"/>
            <a:ext cx="4151892" cy="1125684"/>
          </a:xfrm>
          <a:prstGeom prst="roundRect">
            <a:avLst/>
          </a:prstGeom>
          <a:solidFill>
            <a:srgbClr val="99FF33"/>
          </a:solidFill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Учитель биологии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МОУ СОШ №50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Кузьмина Елена Викторовна</a:t>
            </a:r>
          </a:p>
        </p:txBody>
      </p:sp>
      <p:pic>
        <p:nvPicPr>
          <p:cNvPr id="8" name="Вступл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19579" y="6265224"/>
            <a:ext cx="304800" cy="304800"/>
          </a:xfrm>
          <a:prstGeom prst="rect">
            <a:avLst/>
          </a:prstGeom>
        </p:spPr>
      </p:pic>
      <p:pic>
        <p:nvPicPr>
          <p:cNvPr id="10" name="Вступлени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out="35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2900" y="6085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900" y="1512277"/>
            <a:ext cx="8515350" cy="2743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– «Движение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простейших»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«Питание простейших»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«Дыхание и выделение простейших»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«Размножение простейших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Флудим тут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7" y="202669"/>
            <a:ext cx="3586671" cy="3063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:\урок 7 класс — копия\0004-003-Dvizhenie-prostejshikh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88" y="237183"/>
            <a:ext cx="3526972" cy="3028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://gamingblog.ru/wp-content/uploads/2011/01/11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52" y="3563243"/>
            <a:ext cx="4645068" cy="30343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1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739085" y="4960137"/>
            <a:ext cx="1088572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827656" y="4960137"/>
            <a:ext cx="246743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33749" y="518925"/>
            <a:ext cx="3314701" cy="1146629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Синквейн</a:t>
            </a:r>
            <a:endParaRPr lang="ru-RU" sz="54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61" y="476765"/>
            <a:ext cx="1660989" cy="1530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8840" y="2063236"/>
            <a:ext cx="443961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-  объект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2095" y="2930151"/>
            <a:ext cx="257271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Признак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2914650"/>
            <a:ext cx="274320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Признак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30672" y="3940267"/>
            <a:ext cx="274320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86604" y="3940267"/>
            <a:ext cx="274320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536" y="3978457"/>
            <a:ext cx="2743200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11769" y="5850298"/>
            <a:ext cx="4558659" cy="58471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Вывод – суть темы !!!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26501" y="4848150"/>
            <a:ext cx="1814851" cy="49684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79571" y="4846078"/>
            <a:ext cx="2264323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отношение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6620" y="4846078"/>
            <a:ext cx="1912760" cy="51719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Фраза -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27936" y="4829871"/>
            <a:ext cx="1845936" cy="5334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теме</a:t>
            </a:r>
          </a:p>
        </p:txBody>
      </p:sp>
    </p:spTree>
    <p:extLst>
      <p:ext uri="{BB962C8B-B14F-4D97-AF65-F5344CB8AC3E}">
        <p14:creationId xmlns:p14="http://schemas.microsoft.com/office/powerpoint/2010/main" val="42158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7" y="34231"/>
            <a:ext cx="7290054" cy="149961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s09.radikal.ru/i182/1008/88/645290a234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31"/>
            <a:ext cx="9144000" cy="682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1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327566" y="4960137"/>
            <a:ext cx="374753" cy="1155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2001" y="685800"/>
            <a:ext cx="7572375" cy="1085850"/>
          </a:xfrm>
          <a:prstGeom prst="roundRect">
            <a:avLst/>
          </a:prstGeom>
          <a:solidFill>
            <a:srgbClr val="99FF33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>
                <a:ln w="0">
                  <a:solidFill>
                    <a:srgbClr val="FF0066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6480" y="2793588"/>
            <a:ext cx="7983416" cy="27444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§ 19 до стр.78,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задание в рабочей тетради №69;</a:t>
            </a:r>
          </a:p>
          <a:p>
            <a:pPr algn="ctr"/>
            <a:r>
              <a:rPr lang="ru-RU" sz="3600" dirty="0">
                <a:solidFill>
                  <a:srgbClr val="002060"/>
                </a:solidFill>
              </a:rPr>
              <a:t>т</a:t>
            </a:r>
            <a:r>
              <a:rPr lang="ru-RU" sz="3600" dirty="0" smtClean="0">
                <a:solidFill>
                  <a:srgbClr val="002060"/>
                </a:solidFill>
              </a:rPr>
              <a:t>ворческое задание – написать сказку о любом одноклеточном животном.</a:t>
            </a:r>
          </a:p>
          <a:p>
            <a:pPr algn="ctr"/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9739085" y="4960137"/>
            <a:ext cx="1088572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827656" y="4960137"/>
            <a:ext cx="246743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1714500"/>
            <a:ext cx="3277508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826380"/>
            <a:ext cx="1194253" cy="1357640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714500"/>
            <a:ext cx="314325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5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639424" y="585216"/>
            <a:ext cx="1543051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mechta.ostrov-radosti.ru/63502_27-954x1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" y="223546"/>
            <a:ext cx="2227250" cy="296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204" y="1881964"/>
            <a:ext cx="7184571" cy="441234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8000" dirty="0" smtClean="0"/>
              <a:t>Ещё </a:t>
            </a:r>
            <a:r>
              <a:rPr lang="ru-RU" sz="8000" dirty="0"/>
              <a:t>загадок много у природы…</a:t>
            </a:r>
          </a:p>
          <a:p>
            <a:pPr algn="ctr"/>
            <a:r>
              <a:rPr lang="ru-RU" sz="8000" dirty="0"/>
              <a:t> Не в этом всё же моих строчек суть:</a:t>
            </a:r>
          </a:p>
          <a:p>
            <a:pPr algn="ctr"/>
            <a:r>
              <a:rPr lang="ru-RU" sz="8000" dirty="0"/>
              <a:t> Чтоб не зависеть от погоды-моды,</a:t>
            </a:r>
          </a:p>
          <a:p>
            <a:pPr algn="ctr"/>
            <a:r>
              <a:rPr lang="ru-RU" sz="8000" dirty="0"/>
              <a:t> Ты сам амёбой никогда не будь.</a:t>
            </a:r>
          </a:p>
          <a:p>
            <a:r>
              <a:rPr lang="ru-RU" sz="4400" dirty="0"/>
              <a:t> </a:t>
            </a:r>
          </a:p>
          <a:p>
            <a:pPr marL="0" indent="0" algn="ctr">
              <a:buNone/>
            </a:pPr>
            <a:endParaRPr lang="ru-RU" sz="4400" dirty="0" smtClean="0">
              <a:latin typeface="+mj-lt"/>
            </a:endParaRPr>
          </a:p>
          <a:p>
            <a:pPr marL="0" indent="0" algn="ctr">
              <a:buNone/>
            </a:pPr>
            <a:endParaRPr lang="ru-RU" sz="4400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1327566" y="4960137"/>
            <a:ext cx="374753" cy="1155850"/>
          </a:xfrm>
        </p:spPr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2959" y="545507"/>
            <a:ext cx="8203843" cy="1326524"/>
          </a:xfrm>
          <a:prstGeom prst="roundRect">
            <a:avLst/>
          </a:prstGeom>
          <a:solidFill>
            <a:srgbClr val="99FF33"/>
          </a:solidFill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С малой удачи </a:t>
            </a:r>
            <a:r>
              <a:rPr lang="ru-RU" sz="4400" dirty="0" smtClean="0">
                <a:solidFill>
                  <a:schemeClr val="tx1"/>
                </a:solidFill>
              </a:rPr>
              <a:t>начинается </a:t>
            </a:r>
            <a:r>
              <a:rPr lang="ru-RU" sz="4400" dirty="0">
                <a:solidFill>
                  <a:schemeClr val="tx1"/>
                </a:solidFill>
              </a:rPr>
              <a:t>большой успех!!!</a:t>
            </a:r>
          </a:p>
        </p:txBody>
      </p:sp>
      <p:pic>
        <p:nvPicPr>
          <p:cNvPr id="1026" name="Picture 2" descr="http://skinnerssystem.com/wp-content/uploads/2013/03/leader_of_the_pack_pc_800_clr-530x3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8" y="2667001"/>
            <a:ext cx="8203842" cy="40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38" y="3825040"/>
            <a:ext cx="1817245" cy="1893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300" y="7341038"/>
            <a:ext cx="330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240120" y="6886947"/>
            <a:ext cx="965917" cy="454093"/>
          </a:xfrm>
        </p:spPr>
        <p:txBody>
          <a:bodyPr/>
          <a:lstStyle/>
          <a:p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923739" y="494675"/>
            <a:ext cx="5162863" cy="914400"/>
          </a:xfrm>
          <a:prstGeom prst="rect">
            <a:avLst/>
          </a:prstGeom>
          <a:ln w="762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Царства живой природы</a:t>
            </a:r>
          </a:p>
        </p:txBody>
      </p:sp>
      <p:sp>
        <p:nvSpPr>
          <p:cNvPr id="5" name="Стрелка вниз 4"/>
          <p:cNvSpPr/>
          <p:nvPr/>
        </p:nvSpPr>
        <p:spPr>
          <a:xfrm rot="2460000">
            <a:off x="1308465" y="1368703"/>
            <a:ext cx="484632" cy="1100888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963720" y="1486273"/>
            <a:ext cx="484632" cy="873476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67534" y="1486273"/>
            <a:ext cx="484632" cy="873476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-2640000">
            <a:off x="7241941" y="1333451"/>
            <a:ext cx="523357" cy="1138769"/>
          </a:xfrm>
          <a:prstGeom prst="downArrow">
            <a:avLst/>
          </a:prstGeom>
          <a:solidFill>
            <a:schemeClr val="bg1"/>
          </a:solidFill>
          <a:ln w="53975" cmpd="thickThin">
            <a:solidFill>
              <a:srgbClr val="00B05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7842" y="2401844"/>
            <a:ext cx="1719434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Бактерии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4146" y="2411808"/>
            <a:ext cx="1723109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Грибы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4126" y="2436947"/>
            <a:ext cx="1888224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</a:rPr>
              <a:t>Растения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6602" y="2436947"/>
            <a:ext cx="1877096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Животные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93" y="3825037"/>
            <a:ext cx="1699946" cy="189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804" y="123493"/>
            <a:ext cx="1536125" cy="155916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2" y="3799639"/>
            <a:ext cx="1877095" cy="1918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145" y="3825037"/>
            <a:ext cx="1710409" cy="189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64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1300" y="7341038"/>
            <a:ext cx="330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2240120" y="6886947"/>
            <a:ext cx="965917" cy="454093"/>
          </a:xfrm>
        </p:spPr>
        <p:txBody>
          <a:bodyPr/>
          <a:lstStyle/>
          <a:p>
            <a:endParaRPr lang="ru-RU" dirty="0"/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1923739" y="494675"/>
            <a:ext cx="5162863" cy="914400"/>
          </a:xfrm>
          <a:prstGeom prst="rect">
            <a:avLst/>
          </a:prstGeom>
          <a:ln w="762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Царства живой природы</a:t>
            </a:r>
          </a:p>
        </p:txBody>
      </p:sp>
      <p:sp>
        <p:nvSpPr>
          <p:cNvPr id="5" name="Стрелка вниз 4"/>
          <p:cNvSpPr/>
          <p:nvPr/>
        </p:nvSpPr>
        <p:spPr>
          <a:xfrm rot="2460000">
            <a:off x="1308465" y="1368703"/>
            <a:ext cx="484632" cy="1100888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963720" y="1486273"/>
            <a:ext cx="484632" cy="873476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-2640000">
            <a:off x="7241941" y="1333451"/>
            <a:ext cx="523357" cy="1138769"/>
          </a:xfrm>
          <a:prstGeom prst="downArrow">
            <a:avLst/>
          </a:prstGeom>
          <a:solidFill>
            <a:schemeClr val="bg1"/>
          </a:solidFill>
          <a:ln w="53975" cmpd="thickThin">
            <a:solidFill>
              <a:srgbClr val="00B05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7842" y="2401844"/>
            <a:ext cx="1719434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Бактерии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4146" y="2411808"/>
            <a:ext cx="1723109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Грибы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4126" y="2436947"/>
            <a:ext cx="1888224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</a:rPr>
              <a:t>Растения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86602" y="2454550"/>
            <a:ext cx="1877096" cy="9144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Животные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3" y="3825037"/>
            <a:ext cx="1699946" cy="189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804" y="123493"/>
            <a:ext cx="1536125" cy="155916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-213" t="12325" r="52499" b="10548"/>
          <a:stretch/>
        </p:blipFill>
        <p:spPr>
          <a:xfrm>
            <a:off x="7086602" y="3825036"/>
            <a:ext cx="1734558" cy="189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Рисунок 20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126" y="3867255"/>
            <a:ext cx="1888224" cy="1877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147" y="3825036"/>
            <a:ext cx="1846708" cy="1893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Стрелка вниз 25"/>
          <p:cNvSpPr/>
          <p:nvPr/>
        </p:nvSpPr>
        <p:spPr>
          <a:xfrm>
            <a:off x="5661311" y="1486273"/>
            <a:ext cx="484632" cy="930075"/>
          </a:xfrm>
          <a:prstGeom prst="downArrow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9744" y="585216"/>
            <a:ext cx="1210456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-237875"/>
            <a:ext cx="9423400" cy="7156633"/>
          </a:xfr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839" y="3944463"/>
            <a:ext cx="2495094" cy="1948492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5715">
            <a:off x="5839292" y="2616542"/>
            <a:ext cx="3571875" cy="14478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3" y="4968879"/>
            <a:ext cx="3060825" cy="134676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-2165112"/>
            <a:ext cx="3906810" cy="3194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29" y="3228625"/>
            <a:ext cx="1908738" cy="1020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80000">
            <a:off x="9185325" y="1153273"/>
            <a:ext cx="1621682" cy="1621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8" y="1029864"/>
            <a:ext cx="1294744" cy="1232347"/>
          </a:xfrm>
          <a:prstGeom prst="rect">
            <a:avLst/>
          </a:prstGeom>
        </p:spPr>
      </p:pic>
      <p:pic>
        <p:nvPicPr>
          <p:cNvPr id="12" name="zvuki_prirody_-_Shum_vody_muzofon.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15000" decel="8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375 0.17616 L 0.2375 0.17616 L -0.00174 0.18056 C -0.01129 0.18333 -0.02031 0.1882 -0.03021 0.18935 C -0.03351 0.18958 -0.03646 0.18495 -0.03941 0.18495 C -0.0434 0.18495 -0.05712 0.19167 -0.06163 0.19398 C -0.07066 0.20347 -0.07639 0.2081 -0.08386 0.22083 C -0.09445 0.23935 -0.08403 0.23125 -0.09931 0.23866 C -0.10122 0.24306 -0.10295 0.24838 -0.10573 0.25232 C -0.1125 0.26181 -0.12222 0.26921 -0.1309 0.27454 C -0.13386 0.27639 -0.13715 0.27778 -0.14011 0.27917 C -0.16788 0.31829 -0.13299 0.27014 -0.15938 0.30139 C -0.16997 0.31435 -0.1717 0.32546 -0.1875 0.3331 L -0.20643 0.3419 C -0.21771 0.34051 -0.22952 0.33958 -0.2408 0.33727 C -0.24531 0.33658 -0.24931 0.33357 -0.25347 0.3331 C -0.2724 0.33056 -0.29115 0.32986 -0.31007 0.32847 C -0.32708 0.32986 -0.34393 0.33033 -0.36042 0.3331 C -0.36372 0.33333 -0.36667 0.33634 -0.36979 0.33727 C -0.37726 0.34005 -0.38802 0.34144 -0.39497 0.34653 C -0.39861 0.34861 -0.40139 0.35232 -0.40469 0.35556 C -0.41875 0.38542 -0.40208 0.35602 -0.42014 0.37315 C -0.42413 0.37708 -0.42587 0.38333 -0.42969 0.38704 C -0.43247 0.38935 -0.43646 0.38889 -0.43924 0.39144 C -0.44583 0.39676 -0.45087 0.40579 -0.45816 0.40926 C -0.46111 0.41088 -0.46458 0.41158 -0.46736 0.41366 C -0.47101 0.41597 -0.47344 0.4206 -0.47691 0.42292 C -0.4809 0.425 -0.48542 0.425 -0.48958 0.42708 C -0.49393 0.42963 -0.49774 0.43403 -0.50208 0.43611 C -0.51024 0.44005 -0.51875 0.44514 -0.52726 0.44514 L -0.83577 0.44977 C -0.85955 0.47222 -0.82934 0.4456 -0.85764 0.4632 C -0.86111 0.46528 -0.86389 0.46945 -0.86719 0.47176 C -0.87136 0.47546 -0.87535 0.4787 -0.87969 0.48125 C -0.88403 0.4831 -0.8882 0.4838 -0.89236 0.48542 C -0.89566 0.48704 -0.89844 0.48866 -0.90174 0.49028 C -0.91511 0.51898 -0.89861 0.49028 -0.92049 0.5081 C -0.92448 0.51111 -0.92656 0.51759 -0.93004 0.52153 C -0.93611 0.52824 -0.94167 0.53611 -0.94879 0.53912 C -0.98281 0.55533 -0.96129 0.54792 -1.01493 0.55278 C -1.02535 0.55579 -1.03646 0.55695 -1.04636 0.56204 C -1.04948 0.56343 -1.05313 0.56435 -1.0559 0.5662 C -1.05938 0.56875 -1.06198 0.57315 -1.06528 0.57523 C -1.07136 0.57917 -1.07795 0.58102 -1.0842 0.58426 L -1.10313 0.59306 C -1.10625 0.59468 -1.10972 0.59514 -1.11268 0.59769 C -1.12396 0.60857 -1.11858 0.6044 -1.12813 0.61111 L -1.12813 0.61158 L -1.12813 0.60232 " pathEditMode="relative" rAng="0" ptsTypes="AAAAAAAAAAAAAAAAAAAAAAAAAAAAAAAAAAAAAAAAAAAAAAAAA">
                                      <p:cBhvr>
                                        <p:cTn id="8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81" y="2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8333E-6 5.92593E-6 L -7.08333E-6 5.92593E-6 C -0.02501 -0.02245 -0.02605 -0.03333 -0.05626 -0.01666 C -0.06042 -0.01458 -0.06237 -0.00555 -0.06563 5.92593E-6 C -0.07266 0.03751 -0.0629 -0.00324 -0.07813 0.02778 C -0.0987 0.06968 -0.0806 0.0551 -0.09987 0.06667 C -0.11146 0.09746 -0.09961 0.07292 -0.11563 0.08889 L -0.14363 0.12223 C -0.14675 0.12593 -0.14935 0.13172 -0.153 0.13334 L -0.1655 0.13889 C -0.19571 0.13704 -0.22592 0.13658 -0.25613 0.13334 C -0.25938 0.13288 -0.26224 0.12894 -0.2655 0.12778 C -0.27162 0.12524 -0.278 0.12477 -0.28425 0.12223 C -0.29063 0.11922 -0.29675 0.11482 -0.303 0.11112 C -0.30613 0.10926 -0.30912 0.10649 -0.31238 0.10556 C -0.34349 0.0963 -0.32474 0.10093 -0.36863 0.09445 L -0.4155 0.10001 C -0.4362 0.10209 -0.45717 0.10232 -0.478 0.10556 C -0.48217 0.10602 -0.4862 0.10926 -0.4905 0.11112 C -0.49558 0.11297 -0.50092 0.11482 -0.50613 0.11667 C -0.54089 0.14746 -0.49701 0.11042 -0.53113 0.13334 C -0.53542 0.13612 -0.5392 0.14144 -0.54363 0.14445 C -0.54753 0.147 -0.55196 0.14769 -0.55613 0.15001 C -0.55925 0.15139 -0.56238 0.15371 -0.5655 0.15556 C -0.57696 0.15371 -0.58842 0.15255 -0.59988 0.15001 C -0.60404 0.14885 -0.60808 0.14561 -0.61238 0.14445 C -0.62058 0.1419 -0.62904 0.14098 -0.63738 0.13889 C -0.64428 0.13681 -0.65821 0.13126 -0.6655 0.12778 C -0.66863 0.12616 -0.67175 0.12408 -0.67488 0.12223 C -0.68738 0.12408 -0.69988 0.12524 -0.71238 0.12778 C -0.73425 0.13172 -0.72826 0.12801 -0.7405 0.13889 L -0.74675 0.12778 L -0.89675 -0.01666 L -0.85613 -0.03333 L -0.87175 -0.01111 C -0.8655 -0.02592 -0.85782 -0.03935 -0.853 -0.05555 C -0.84922 -0.06805 -0.84988 -0.08634 -0.84988 -0.09999 L -0.903 0.02223 " pathEditMode="relative" ptsTypes="AAAAAAAAAAAAAAAAAAAAAAAAAAAAAAAAAAAAAA">
                                      <p:cBhvr>
                                        <p:cTn id="10" dur="9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4045 -0.04445 C -0.06962 -0.08519 -0.09445 -0.13843 -0.12795 -0.16667 L -0.1875 -0.21644 C -0.19896 -0.21482 -0.21042 -0.21389 -0.2217 -0.21111 C -0.22518 -0.21019 -0.22865 -0.20903 -0.23125 -0.20556 C -0.2382 -0.19583 -0.24358 -0.18333 -0.25 -0.17222 C -0.25313 -0.16667 -0.25591 -0.16042 -0.2592 -0.15556 C -0.26459 -0.14815 -0.2691 -0.13889 -0.275 -0.13333 C -0.3092 -0.1 -0.28108 -0.13611 -0.30295 -0.11667 C -0.3073 -0.11296 -0.31129 -0.10833 -0.31545 -0.10556 C -0.33976 -0.08982 -0.34341 -0.09514 -0.37188 -0.08333 C -0.3783 -0.08056 -0.3842 -0.07523 -0.39045 -0.07222 C -0.39983 -0.06759 -0.4198 -0.06273 -0.42813 -0.06111 C -0.51025 -0.04283 -0.48507 -0.04722 -0.54688 -0.03889 C -0.55938 -0.04074 -0.57275 -0.03565 -0.5842 -0.04445 C -0.59375 -0.05139 -0.59879 -0.07037 -0.60608 -0.08333 C -0.61042 -0.09074 -0.6132 -0.10185 -0.61875 -0.10556 L -0.6717 -0.13889 C -0.67795 -0.13704 -0.6849 -0.13889 -0.69045 -0.13333 C -0.69323 -0.13033 -0.69254 -0.12199 -0.69358 -0.11667 C -0.69549 -0.10718 -0.69827 -0.09838 -0.69983 -0.08889 C -0.70261 -0.0706 -0.70348 -0.05139 -0.70608 -0.03333 C -0.70851 -0.0162 -0.7125 1.11111E-6 -0.71545 0.01667 C -0.71754 0.02824 -0.71997 0.06111 -0.72778 0.07222 C -0.73056 0.07592 -0.73403 0.07708 -0.73733 0.07778 C -0.74757 0.08079 -0.75816 0.08125 -0.76841 0.08333 C -0.77587 0.08495 -0.78316 0.08704 -0.79046 0.08889 C -0.79653 0.09259 -0.80296 0.09537 -0.80903 0.1 C -0.8125 0.10278 -0.81476 0.11065 -0.81858 0.11111 C -0.82188 0.11157 -0.86858 0.10185 -0.87483 0.1 C -0.87882 0.09884 -0.88299 0.09491 -0.88716 0.09444 C -0.91632 0.0912 -0.94549 0.09074 -0.97466 0.08889 C -0.97882 0.08518 -0.98264 0.08009 -0.98733 0.07778 C -0.99775 0.07245 -1.02414 0.06505 -1.03716 0.06111 C -1.05139 0.06342 -1.08698 0.06805 -1.10296 0.07222 C -1.10712 0.07338 -1.11129 0.07662 -1.11546 0.07778 C -1.12379 0.08032 -1.13212 0.08125 -1.14046 0.08333 C -1.14566 0.08495 -1.1507 0.08796 -1.15608 0.08889 C -1.17049 0.09167 -1.18525 0.09259 -1.19983 0.09444 L -1.21233 0.1 L -1.16546 0.1 L -1.23108 0.06111 L -1.20608 0.06111 L -1.20921 0.06111 L -1.19983 0.1 L -1.19983 0.10023 L -1.22483 0.11111 " pathEditMode="relative" rAng="0" ptsTypes="AAAAAAAAAAAAAAAAAAAAAAAAAAAAAAAAAAAAAAAAAAAAAAAA">
                                      <p:cBhvr>
                                        <p:cTn id="12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63" y="-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0.07986 L 0.09045 0.0801 L 0.05608 0.05209 C 0.05174 0.04838 0.04792 0.04398 0.04358 0.04097 C 0.0375 0.03658 0.03108 0.03357 0.02483 0.02986 C 0.0217 0.02801 0.01823 0.02685 0.01545 0.02431 L 0.00295 0.0132 C -0.00955 0.01505 -0.02222 0.01551 -0.03455 0.01875 C -0.04514 0.0213 -0.05521 0.0294 -0.0658 0.02986 L -0.22205 0.03542 C -0.27188 0.05301 -0.24271 0.04537 -0.30955 0.05209 C -0.36719 0.07246 -0.29618 0.04607 -0.33455 0.0632 C -0.33976 0.06528 -0.34514 0.06644 -0.35017 0.06875 C -0.35347 0.07014 -0.35625 0.07338 -0.35955 0.07431 C -0.36997 0.07709 -0.38056 0.07755 -0.3908 0.07986 C -0.39722 0.08125 -0.4033 0.0838 -0.40955 0.08542 C -0.41788 0.0875 -0.42639 0.08866 -0.43455 0.09097 C -0.44097 0.09236 -0.44705 0.09514 -0.45347 0.09653 C -0.48524 0.10301 -0.50104 0.10255 -0.53455 0.10764 C -0.5441 0.10903 -0.55347 0.11088 -0.56267 0.1132 C -0.5691 0.11459 -0.57535 0.11597 -0.58142 0.11875 C -0.58802 0.12153 -0.59375 0.12778 -0.60017 0.12986 L -0.61892 0.13542 C -0.62205 0.13912 -0.62483 0.14375 -0.6283 0.14653 C -0.64236 0.15718 -0.63802 0.14676 -0.65017 0.15764 C -0.65347 0.16042 -0.65608 0.16597 -0.65955 0.16875 C -0.69826 0.19908 -0.66181 0.16597 -0.6908 0.18542 C -0.71285 0.2 -0.69462 0.19144 -0.71267 0.20764 C -0.71563 0.21019 -0.71892 0.21158 -0.72205 0.2132 C -0.72726 0.21528 -0.73264 0.21644 -0.73767 0.21875 C -0.74097 0.22014 -0.74392 0.22269 -0.74705 0.22431 C -0.75104 0.22639 -0.75538 0.22755 -0.75955 0.22986 C -0.76267 0.23125 -0.76563 0.23426 -0.76892 0.23542 C -0.78125 0.23982 -0.79375 0.24445 -0.80642 0.24653 C -0.86354 0.25556 -0.82934 0.25093 -0.90955 0.25764 L -0.9283 0.2632 C -0.93351 0.26482 -0.93854 0.2669 -0.94392 0.26875 C -0.96806 0.27616 -0.9816 0.27685 -1.0033 0.29097 C -1.02222 0.30301 -1.0408 0.31667 -1.05955 0.32986 C -1.07014 0.33704 -1.07969 0.34815 -1.09063 0.35209 C -1.10122 0.35579 -1.11181 0.35834 -1.12205 0.3632 C -1.1441 0.37315 -1.16511 0.39144 -1.18767 0.39653 C -1.26754 0.41412 -1.15712 0.38773 -1.23767 0.4132 C -1.24688 0.41597 -1.25642 0.41621 -1.2658 0.41875 C -1.27101 0.41991 -1.27604 0.42246 -1.28142 0.42431 C -1.2875 0.42616 -1.29392 0.42778 -1.30017 0.42986 C -1.31059 0.43334 -1.33142 0.44097 -1.33142 0.44121 C -1.34097 0.43982 -1.38038 0.43773 -1.39705 0.42986 C -1.45347 0.40232 -1.37309 0.43264 -1.4283 0.4132 C -1.43524 0.40672 -1.45087 0.39375 -1.45642 0.38542 C -1.4592 0.38102 -1.45972 0.37292 -1.46267 0.36875 C -1.46823 0.35996 -1.47604 0.35579 -1.48142 0.34653 C -1.48455 0.34097 -1.48733 0.33472 -1.4908 0.32986 C -1.49358 0.32547 -1.50017 0.32523 -1.50017 0.31875 C -1.50017 0.3132 -1.49392 0.31875 -1.4908 0.31875 L -1.18455 0.37986 " pathEditMode="relative" rAng="0" ptsTypes="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31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50" y="631924"/>
            <a:ext cx="4979250" cy="53945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5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io-kl.ucoz.ru/hotkartoshka/6klass/kletka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5" y="515155"/>
            <a:ext cx="6759721" cy="561518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5869992" y="5101804"/>
            <a:ext cx="165138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343571" y="5211273"/>
            <a:ext cx="1769993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az2.docdat.com/pars_docs/refs/116/115912/115912_html_m3db30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67" y="2127979"/>
            <a:ext cx="3743735" cy="438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bio-kl.ucoz.ru/hotkartoshka/6klass/kletka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0" y="468814"/>
            <a:ext cx="3696850" cy="429188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22156" y="5256351"/>
            <a:ext cx="766294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88450" y="4960137"/>
            <a:ext cx="463640" cy="1463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9966" y="773389"/>
            <a:ext cx="7803484" cy="1948722"/>
          </a:xfrm>
          <a:prstGeom prst="roundRect">
            <a:avLst/>
          </a:prstGeom>
          <a:solidFill>
            <a:srgbClr val="99FF33"/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Строение и особенности жизнедеятельности </a:t>
            </a:r>
          </a:p>
          <a:p>
            <a:pPr algn="ctr"/>
            <a:r>
              <a:rPr lang="ru-RU" sz="4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Book Antiqua" panose="02040602050305030304" pitchFamily="18" charset="0"/>
              </a:rPr>
              <a:t>одноклеточных животных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9966" y="3155324"/>
            <a:ext cx="803472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Helvetica" panose="020B0604020202020204" pitchFamily="34" charset="0"/>
                <a:cs typeface="Helvetica" panose="020B0604020202020204" pitchFamily="34" charset="0"/>
              </a:rPr>
              <a:t>Как удаётся одной клетке выполнять все жизненные функции?</a:t>
            </a:r>
            <a:endParaRPr lang="ru-RU" sz="28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966" y="4502937"/>
            <a:ext cx="8034728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одноклеточное растение от одноклеточного животного?</a:t>
            </a:r>
          </a:p>
        </p:txBody>
      </p:sp>
    </p:spTree>
    <p:extLst>
      <p:ext uri="{BB962C8B-B14F-4D97-AF65-F5344CB8AC3E}">
        <p14:creationId xmlns:p14="http://schemas.microsoft.com/office/powerpoint/2010/main" val="19283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1675</TotalTime>
  <Words>160</Words>
  <Application>Microsoft Office PowerPoint</Application>
  <PresentationFormat>Экран (4:3)</PresentationFormat>
  <Paragraphs>50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Интеграл</vt:lpstr>
      <vt:lpstr>Презентация PowerPoint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RePack by SPecialiST</cp:lastModifiedBy>
  <cp:revision>99</cp:revision>
  <dcterms:created xsi:type="dcterms:W3CDTF">2014-11-02T09:54:57Z</dcterms:created>
  <dcterms:modified xsi:type="dcterms:W3CDTF">2014-11-24T17:24:32Z</dcterms:modified>
</cp:coreProperties>
</file>