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1" autoAdjust="0"/>
    <p:restoredTop sz="94660"/>
  </p:normalViewPr>
  <p:slideViewPr>
    <p:cSldViewPr>
      <p:cViewPr varScale="1">
        <p:scale>
          <a:sx n="69" d="100"/>
          <a:sy n="69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ru-RU" sz="6600" dirty="0" smtClean="0"/>
              <a:t>Старинные единицы измерения длины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Сорокина А. 7 «А»</a:t>
            </a:r>
            <a:endParaRPr lang="ru-RU" dirty="0"/>
          </a:p>
        </p:txBody>
      </p:sp>
      <p:pic>
        <p:nvPicPr>
          <p:cNvPr id="8194" name="Picture 2" descr="C:\Users\Сорокины\AppData\Local\Microsoft\Windows\Temporary Internet Files\Content.IE5\SBLYSCGC\MC900433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520280" cy="22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2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САЖЕНЬ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752528" cy="46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6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А так же…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73381"/>
            <a:ext cx="4552950" cy="46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06058" cy="52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89" y="1628799"/>
            <a:ext cx="514508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7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153400" cy="990600"/>
          </a:xfrm>
        </p:spPr>
        <p:txBody>
          <a:bodyPr/>
          <a:lstStyle/>
          <a:p>
            <a:r>
              <a:rPr lang="ru-RU" dirty="0" smtClean="0"/>
              <a:t>     Спасибо за внимание!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0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3744416"/>
          </a:xfrm>
        </p:spPr>
        <p:txBody>
          <a:bodyPr/>
          <a:lstStyle/>
          <a:p>
            <a:r>
              <a:rPr lang="ru-RU" dirty="0"/>
              <a:t>С древности, мерой длины и веса всегда был человек: на сколько он протянет руку, сколько сможет поднять на плечи и т. д.</a:t>
            </a:r>
          </a:p>
          <a:p>
            <a:endParaRPr lang="ru-RU" dirty="0"/>
          </a:p>
          <a:p>
            <a:r>
              <a:rPr lang="ru-RU" dirty="0"/>
              <a:t>Система древнерусских мер длины включала в себя следующие основные меры: версту, сажень, аршин, локоть, пядь и вершок.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33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АРШИН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7956007" cy="449580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u="sng" dirty="0"/>
              <a:t>Аршин</a:t>
            </a:r>
            <a:r>
              <a:rPr lang="ru-RU" sz="3600" dirty="0"/>
              <a:t> — старинная русская мера длины, равная, в современном исчислении 0,7112 м. Аршином, так же, называли мерную линейку, на которую, обычно, наносили деления в вершках.</a:t>
            </a:r>
          </a:p>
          <a:p>
            <a:endParaRPr lang="ru-RU" sz="3600" dirty="0"/>
          </a:p>
          <a:p>
            <a:r>
              <a:rPr lang="ru-RU" sz="3600" dirty="0"/>
              <a:t>Есть различные версии происхождения аршинной меры длины. Возможно, первоначально, «аршин» обозначал длину человеческого шага (порядка семидесяти сантиметров, при ходьбе по равнине, в среднем темпе) и являлся базовой величиной для других крупных мер определения длины, расстояний (сажень, верста). Корень «Ар» в слове аршин — в древнерусском языке (и в других, соседних) означает «земля», «поверхность земли», и указывает на то, что эта мера могла применяться при определении длины пройденного пешком пути. Было и другое название этой меры — </a:t>
            </a:r>
            <a:r>
              <a:rPr lang="ru-RU" sz="3600" dirty="0" smtClean="0"/>
              <a:t>шаг. В </a:t>
            </a:r>
            <a:r>
              <a:rPr lang="ru-RU" sz="3600" dirty="0"/>
              <a:t>дальнейшем, стали так же применять, под этим названием, равную величину — длину руки.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6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АРШИН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08712" cy="480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9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ПЯДЬ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b="1" u="sng" dirty="0"/>
              <a:t>Пядь (пядница) </a:t>
            </a:r>
            <a:r>
              <a:rPr lang="ru-RU" dirty="0"/>
              <a:t>— древняя русская мера длины. Малая пядь (говорили — «пядь»; с 17-го века она называлась — «четверть» </a:t>
            </a:r>
            <a:r>
              <a:rPr lang="ru-RU" dirty="0" smtClean="0"/>
              <a:t>аршина) </a:t>
            </a:r>
            <a:r>
              <a:rPr lang="ru-RU" dirty="0"/>
              <a:t>— расстояние между концами расставленных большого и указательного (или среднего) пальцев = 17,78 </a:t>
            </a:r>
            <a:r>
              <a:rPr lang="ru-RU" dirty="0" err="1" smtClean="0"/>
              <a:t>cм</a:t>
            </a:r>
            <a:r>
              <a:rPr lang="ru-RU" dirty="0" smtClean="0"/>
              <a:t>. Большая пядь — </a:t>
            </a:r>
            <a:r>
              <a:rPr lang="ru-RU" dirty="0"/>
              <a:t>расстояние между концами большого пальца и мизинца (22-23 см.). Пядь с </a:t>
            </a:r>
            <a:r>
              <a:rPr lang="ru-RU" dirty="0" smtClean="0"/>
              <a:t>кувырком — </a:t>
            </a:r>
            <a:r>
              <a:rPr lang="ru-RU" dirty="0"/>
              <a:t>пядь с прибавкой двух суставов указательного палица = 27-31 см</a:t>
            </a:r>
          </a:p>
          <a:p>
            <a:endParaRPr lang="ru-RU" dirty="0"/>
          </a:p>
          <a:p>
            <a:r>
              <a:rPr lang="ru-RU" dirty="0"/>
              <a:t>Старые наши иконописцы величину икон измеряли пядями: «девять икон — семи пядей (в 1 3/4 аршина). </a:t>
            </a:r>
          </a:p>
        </p:txBody>
      </p:sp>
    </p:spTree>
    <p:extLst>
      <p:ext uri="{BB962C8B-B14F-4D97-AF65-F5344CB8AC3E}">
        <p14:creationId xmlns:p14="http://schemas.microsoft.com/office/powerpoint/2010/main" val="2466889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ПЯДЬ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68051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6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ВЕРСТА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/>
              <a:t>Верста</a:t>
            </a:r>
            <a:r>
              <a:rPr lang="ru-RU" dirty="0"/>
              <a:t> — старорусская путевая мера (её раннее название — поприще). Этим словом, первоначально называли расстояние, пройденное от одного поворота плуга до другого во время пахоты. Два названия долгое время употреблялись параллельно, как синонимы. Известны упоминания в письменных источниках 11 века. В рукописях XV в. есть запись: «поприще </a:t>
            </a:r>
            <a:r>
              <a:rPr lang="ru-RU" dirty="0" err="1"/>
              <a:t>сажений</a:t>
            </a:r>
            <a:r>
              <a:rPr lang="ru-RU" dirty="0"/>
              <a:t> 7 сот и 50» (длиной в 750 сажень). До царя Алексея Михайловича в 1 версте считали 1000 саженей. При Петре Первом одна верста равнялась 500 саженей, в современном исчислении — 213,36 X 500 = 1066,8 м. «Верстой» также назывался верстовой столб на дороге.</a:t>
            </a:r>
          </a:p>
          <a:p>
            <a:endParaRPr lang="ru-RU" dirty="0"/>
          </a:p>
          <a:p>
            <a:r>
              <a:rPr lang="ru-RU" dirty="0"/>
              <a:t>Величина версты неоднократно менялась в зависимости от числа сажен, входивших в неё, и величины сажени. Уложением 1649 года была установлена «межевая верста» в 1 тысячу саженей. Позже, в XVIII веке наряду с ней стала использоваться и «путевая верста» в 500 саженей («</a:t>
            </a:r>
            <a:r>
              <a:rPr lang="ru-RU" dirty="0" err="1"/>
              <a:t>пятисотная</a:t>
            </a:r>
            <a:r>
              <a:rPr lang="ru-RU" dirty="0"/>
              <a:t> верста»).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5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ВЕРСТА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/>
              <a:t>Межевая верста </a:t>
            </a:r>
            <a:r>
              <a:rPr lang="ru-RU" sz="2000" dirty="0"/>
              <a:t>— старорусская единица измерения, равная двум верстам. Версту в 1000 сажен (2,16 км) употребляли широко в качестве межевой меры, обычно при определении выгонов вокруг крупных городов, а на окраинах России, особенно в Сибири — и для измерения расстояний между населенными пунктами.</a:t>
            </a:r>
          </a:p>
        </p:txBody>
      </p:sp>
    </p:spTree>
    <p:extLst>
      <p:ext uri="{BB962C8B-B14F-4D97-AF65-F5344CB8AC3E}">
        <p14:creationId xmlns:p14="http://schemas.microsoft.com/office/powerpoint/2010/main" val="2347023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САЖЕНЬ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b="1" u="sng" dirty="0"/>
              <a:t>Сажень</a:t>
            </a:r>
            <a:r>
              <a:rPr lang="ru-RU" dirty="0"/>
              <a:t> — одна из наиболее распространенных на Руси мер длины. Различных по назначению (и, соответственно, величине) саженей было больше десяти. </a:t>
            </a:r>
            <a:r>
              <a:rPr lang="ru-RU" b="1" u="sng" dirty="0" smtClean="0"/>
              <a:t>Маховая сажень </a:t>
            </a:r>
            <a:r>
              <a:rPr lang="ru-RU" dirty="0"/>
              <a:t>— расстояние между концами пальцев широко расставленных рук взрослого мужчины. </a:t>
            </a:r>
            <a:r>
              <a:rPr lang="ru-RU" b="1" u="sng" dirty="0" smtClean="0"/>
              <a:t>Косая сажень</a:t>
            </a:r>
            <a:r>
              <a:rPr lang="ru-RU" dirty="0" smtClean="0"/>
              <a:t> </a:t>
            </a:r>
            <a:r>
              <a:rPr lang="ru-RU" dirty="0"/>
              <a:t>— самая длинная: расстояние от носка левой ноги до конца среднего пальца поднятой вверх правой руки. Используется в словосочетании: «у него косая сажень в плечах» (в значении — богатырь, великан) Эта старинная мера длины упоминается Нестором в 1017 г. Наименование сажень происходит от глагола </a:t>
            </a:r>
            <a:r>
              <a:rPr lang="ru-RU" dirty="0" err="1"/>
              <a:t>сягать</a:t>
            </a:r>
            <a:r>
              <a:rPr lang="ru-RU" dirty="0"/>
              <a:t> (досягать). Для определения значения древнерусской сажени большую роль сыграла находка камня, на котором была высечена славянскими буквами надпись: «В лето 6576 (1068 г.) индикта 6 дня, Глеб князь мерил … 10000 и 4000 сажен». Из сравнения этого результата с измерениями топографов получено значение сажени 151,4 см. С этим значением совпали результаты измерений храмов и значение русских народных мер. Существовали саженные мерные веревки и деревянные «</a:t>
            </a:r>
            <a:r>
              <a:rPr lang="ru-RU" dirty="0" err="1"/>
              <a:t>складени</a:t>
            </a:r>
            <a:r>
              <a:rPr lang="ru-RU" dirty="0"/>
              <a:t>», имевшие применение при измерении расстояний и в строительстве.</a:t>
            </a:r>
          </a:p>
        </p:txBody>
      </p:sp>
    </p:spTree>
    <p:extLst>
      <p:ext uri="{BB962C8B-B14F-4D97-AF65-F5344CB8AC3E}">
        <p14:creationId xmlns:p14="http://schemas.microsoft.com/office/powerpoint/2010/main" val="2238429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</TotalTime>
  <Words>735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Старинные единицы измерения длины</vt:lpstr>
      <vt:lpstr>Презентация PowerPoint</vt:lpstr>
      <vt:lpstr>                    АРШИН</vt:lpstr>
      <vt:lpstr>                     АРШИН</vt:lpstr>
      <vt:lpstr>                      ПЯДЬ</vt:lpstr>
      <vt:lpstr>                       ПЯДЬ</vt:lpstr>
      <vt:lpstr>                      ВЕРСТА</vt:lpstr>
      <vt:lpstr>                    ВЕРСТА</vt:lpstr>
      <vt:lpstr>                  САЖЕНЬ</vt:lpstr>
      <vt:lpstr>                  САЖЕНЬ</vt:lpstr>
      <vt:lpstr>           А так же…</vt:lpstr>
      <vt:lpstr>Презентация PowerPoint</vt:lpstr>
      <vt:lpstr>     Спасибо за внимание!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единицы измерения длины</dc:title>
  <dc:creator>Сорокины</dc:creator>
  <cp:lastModifiedBy>Сорокины</cp:lastModifiedBy>
  <cp:revision>5</cp:revision>
  <dcterms:created xsi:type="dcterms:W3CDTF">2014-09-16T12:32:57Z</dcterms:created>
  <dcterms:modified xsi:type="dcterms:W3CDTF">2014-09-16T13:15:50Z</dcterms:modified>
</cp:coreProperties>
</file>