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F0F68D-6319-438A-940C-6E6B90686EFF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0BCD34-923D-45E7-B4E9-8125A87A6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78198" cy="571504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400" dirty="0" smtClean="0"/>
              <a:t>Патриотическое воспитание средствами хорового </a:t>
            </a:r>
            <a:r>
              <a:rPr lang="ru-RU" sz="4400" dirty="0" smtClean="0"/>
              <a:t>исполнительства</a:t>
            </a:r>
            <a:br>
              <a:rPr lang="ru-RU" sz="4400" dirty="0" smtClean="0"/>
            </a:br>
            <a:r>
              <a:rPr lang="ru-RU" sz="2400" dirty="0" smtClean="0"/>
              <a:t>Работу выполнила </a:t>
            </a:r>
            <a:r>
              <a:rPr lang="ru-RU" sz="2400" dirty="0" err="1" smtClean="0"/>
              <a:t>Л.И.Ржанова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педагог  дополнительного образования</a:t>
            </a:r>
            <a:br>
              <a:rPr lang="ru-RU" sz="2400" dirty="0" smtClean="0"/>
            </a:br>
            <a:r>
              <a:rPr lang="ru-RU" sz="2400" dirty="0" smtClean="0"/>
              <a:t>МОУ НОШ №1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Тверь 2014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1026" name="Picture 2" descr="F:\Изображение 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5857884" cy="3297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2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703652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И</a:t>
            </a:r>
            <a:r>
              <a:rPr lang="ru-RU" sz="3200" b="1" dirty="0" smtClean="0"/>
              <a:t>спользование </a:t>
            </a:r>
            <a:r>
              <a:rPr lang="ru-RU" sz="3200" b="1" dirty="0"/>
              <a:t>русской народной, а также патриотической музыки в вокально-хоровой работе с детьми младшего школьного возраста, будет способствовать духовно-нравственному становлению личности, развитию музыкальной культуры .А  воспитание ответственности, добрых чувств и любви к Родине, людям, миру - основа нравственного становления личности.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842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8208912" cy="34747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</a:t>
            </a:r>
          </a:p>
          <a:p>
            <a:pPr algn="ctr"/>
            <a:endParaRPr lang="ru-RU" sz="5400" dirty="0"/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295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496"/>
            <a:ext cx="7786741" cy="335758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712968" cy="420624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2800" b="1" dirty="0" smtClean="0"/>
              <a:t>В </a:t>
            </a:r>
            <a:r>
              <a:rPr lang="ru-RU" sz="2800" b="1" dirty="0"/>
              <a:t>парадигме современного  образования ХХ1 века  </a:t>
            </a:r>
            <a:r>
              <a:rPr lang="ru-RU" sz="2800" b="1" u="sng" dirty="0"/>
              <a:t>приоритет отдается воспитанию </a:t>
            </a:r>
            <a:r>
              <a:rPr lang="ru-RU" sz="2800" b="1" dirty="0"/>
              <a:t>гражданина России, которое было и остается неотъемлемой частью педагогической деятельности российской школы наряду с обучением</a:t>
            </a:r>
            <a:endParaRPr lang="ru-RU" sz="2800" dirty="0"/>
          </a:p>
        </p:txBody>
      </p:sp>
      <p:pic>
        <p:nvPicPr>
          <p:cNvPr id="2050" name="Picture 2" descr="F:\dsc_4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000792" cy="398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7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4017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Основу духовно-нравственного развития и воспитания школьника составляют базовые национальные ценности, источниками которых для каждого являются Родина, народ, семья, созидательный труд, искусство, наука, религия, природа</a:t>
            </a:r>
            <a:endParaRPr lang="ru-RU" sz="2800" dirty="0"/>
          </a:p>
        </p:txBody>
      </p:sp>
      <p:pic>
        <p:nvPicPr>
          <p:cNvPr id="1026" name="Picture 2" descr="F:\dsc_4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7023"/>
            <a:ext cx="6084168" cy="40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34747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3329" y="116632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Патриотическое воспитание </a:t>
            </a:r>
            <a:r>
              <a:rPr lang="ru-RU" sz="4400" b="1" dirty="0"/>
              <a:t>является </a:t>
            </a:r>
            <a:r>
              <a:rPr lang="ru-RU" sz="4400" b="1" dirty="0" smtClean="0"/>
              <a:t>частью</a:t>
            </a:r>
          </a:p>
          <a:p>
            <a:pPr algn="ctr"/>
            <a:r>
              <a:rPr lang="ru-RU" sz="4400" b="1" dirty="0" smtClean="0"/>
              <a:t> </a:t>
            </a:r>
            <a:r>
              <a:rPr lang="ru-RU" sz="4400" b="1" dirty="0"/>
              <a:t>духовного воспитания.</a:t>
            </a:r>
            <a:endParaRPr lang="ru-RU" sz="4400" dirty="0"/>
          </a:p>
        </p:txBody>
      </p:sp>
      <p:pic>
        <p:nvPicPr>
          <p:cNvPr id="3074" name="Picture 2" descr="F:\конкурс в С-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919" y="2240290"/>
            <a:ext cx="6001436" cy="4501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8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387358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Воспитание </a:t>
            </a:r>
            <a:r>
              <a:rPr lang="ru-RU" sz="2800" b="1" dirty="0"/>
              <a:t>духовно-патриотической личности возможно только совместными усилиями семьи, образовательного учреждения и государства</a:t>
            </a:r>
            <a:r>
              <a:rPr lang="ru-RU" sz="2800" dirty="0"/>
              <a:t>.</a:t>
            </a:r>
          </a:p>
        </p:txBody>
      </p:sp>
      <p:pic>
        <p:nvPicPr>
          <p:cNvPr id="2050" name="Picture 2" descr="F:\DSC_7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44208" cy="42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Музыкальная культура, нравственность детей младшего школьного возраста формируется в процессе активной музыкальной </a:t>
            </a:r>
            <a:r>
              <a:rPr lang="ru-RU" sz="3200" dirty="0" smtClean="0"/>
              <a:t>деятельности</a:t>
            </a:r>
            <a:r>
              <a:rPr lang="ru-RU" sz="3200" dirty="0"/>
              <a:t>.</a:t>
            </a:r>
            <a:endParaRPr lang="ru-RU" sz="3200" dirty="0"/>
          </a:p>
        </p:txBody>
      </p:sp>
      <p:pic>
        <p:nvPicPr>
          <p:cNvPr id="3074" name="Picture 2" descr="F:\dsc_477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23" y="2250743"/>
            <a:ext cx="6643345" cy="44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Х</a:t>
            </a:r>
            <a:r>
              <a:rPr lang="ru-RU" sz="2800" b="1" dirty="0" smtClean="0"/>
              <a:t>оровое </a:t>
            </a:r>
            <a:r>
              <a:rPr lang="ru-RU" sz="2800" b="1" dirty="0"/>
              <a:t>пение способствует развитию певческой культуры школьников, их общему и музыкальному развитию; воспитанию духовного мира учащихся; становлению их мировоззрения, формированию будущей личности.</a:t>
            </a:r>
            <a:endParaRPr lang="ru-RU" sz="2800" dirty="0"/>
          </a:p>
        </p:txBody>
      </p:sp>
      <p:pic>
        <p:nvPicPr>
          <p:cNvPr id="4098" name="Picture 2" descr="F:\DSC_7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51387"/>
            <a:ext cx="6282444" cy="41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u="sng" dirty="0">
                <a:solidFill>
                  <a:srgbClr val="FF0000"/>
                </a:solidFill>
              </a:rPr>
              <a:t>Патриотическая песня – </a:t>
            </a:r>
            <a:endParaRPr lang="ru-RU" sz="4400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i="1" dirty="0" smtClean="0"/>
              <a:t>ещё </a:t>
            </a:r>
            <a:r>
              <a:rPr lang="ru-RU" sz="4400" i="1" dirty="0"/>
              <a:t>одно мощное воспитательное средство в воспитании уважения, преклонения перед Великими  годами и гордости за великую Россию.</a:t>
            </a:r>
          </a:p>
        </p:txBody>
      </p:sp>
    </p:spTree>
    <p:extLst>
      <p:ext uri="{BB962C8B-B14F-4D97-AF65-F5344CB8AC3E}">
        <p14:creationId xmlns:p14="http://schemas.microsoft.com/office/powerpoint/2010/main" val="33540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b="1" dirty="0"/>
              <a:t>Такие понятия как «родной край» в патриотическом аспекте предполагает не только любовь к родным местам, природе, но и любовь к родному народу, его культуре и традициям, любовь к родному языку. </a:t>
            </a:r>
            <a:endParaRPr lang="ru-RU" sz="2800" dirty="0"/>
          </a:p>
        </p:txBody>
      </p:sp>
      <p:pic>
        <p:nvPicPr>
          <p:cNvPr id="5122" name="Picture 2" descr="F:\рпкшнене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62" y="2435409"/>
            <a:ext cx="5645268" cy="42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211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Патриотическое воспитание средствами хорового исполнительства Работу выполнила Л.И.Ржанова, педагог  дополнительного образования МОУ НОШ №1        Тверь 2014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средствами хорового исполнительства</dc:title>
  <dc:creator>Людмила</dc:creator>
  <cp:lastModifiedBy>Наталья</cp:lastModifiedBy>
  <cp:revision>12</cp:revision>
  <dcterms:created xsi:type="dcterms:W3CDTF">2014-03-02T15:45:27Z</dcterms:created>
  <dcterms:modified xsi:type="dcterms:W3CDTF">2014-08-21T10:12:45Z</dcterms:modified>
</cp:coreProperties>
</file>