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2" r:id="rId3"/>
    <p:sldId id="272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78" r:id="rId14"/>
    <p:sldId id="264" r:id="rId15"/>
    <p:sldId id="265" r:id="rId16"/>
    <p:sldId id="266" r:id="rId17"/>
    <p:sldId id="279" r:id="rId18"/>
    <p:sldId id="267" r:id="rId19"/>
    <p:sldId id="268" r:id="rId20"/>
    <p:sldId id="270" r:id="rId21"/>
    <p:sldId id="280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59644-DE64-4ADC-AB9E-720F2BC372A7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9C30-5135-4BB5-AE12-4FA3C01B9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9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457E2E-4B2D-4964-8708-72960DBB5A5F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3E9C-DFAF-4311-A1F2-CB60ED9147FE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8E8F93-7316-47A7-B538-0DE96524FB21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1760-9C0C-4B14-B63A-135D58635066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F032-E16A-4EB0-B66F-23F224B614E2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D4CB5A-2395-414F-B781-5964AA2B0828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60D96B-1817-4A27-87E2-94FBE418968F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0402-C55C-457D-913E-8EDAB48F2FCC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98B-054A-4DA6-930E-156CDF8BA6A8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4C27-23FC-4F2E-847F-D3ED15A40B2B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A0CA2B-191D-4D85-88D3-5BDAF9E18115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C4F032-059B-43A6-95A1-38FE3BD91E07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B9E362-6216-4CA6-9341-57B291C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44;&#1077;&#1090;&#1089;&#1082;&#1072;&#1103;%20&#1101;&#1085;&#1094;&#1080;&#1082;&#1083;&#1086;&#1087;&#1077;&#1076;&#1080;&#1103;%20&#1086;%20&#1078;&#1080;&#1074;&#1086;&#1090;&#1085;&#1099;&#1093;\Articles\&#1048;&#1089;&#1090;&#1086;&#1088;&#1080;&#1103;%20&#1088;&#1072;&#1079;&#1074;&#1080;&#1090;&#1080;&#1103;%20&#1078;&#1080;&#1079;&#1085;&#1080;\18.%20&#1055;&#1072;&#1083;&#1077;&#1086;&#1094;&#1077;&#1085;&#1086;&#1074;&#1072;&#1103;%20&#1101;&#1087;&#1086;&#1093;&#1072;\image00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286388"/>
            <a:ext cx="7358114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Arial" charset="0"/>
              </a:rPr>
              <a:t>Берзина Н.В., учитель географии </a:t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>МОУ ВСОШ №2 г. Твери Тверской области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458200" cy="257176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ОБЛИК ЗЕМНОЙ ПОВЕРХНОСТИ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786082" cy="322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4282" y="6215082"/>
            <a:ext cx="838200" cy="381000"/>
          </a:xfrm>
        </p:spPr>
        <p:txBody>
          <a:bodyPr/>
          <a:lstStyle/>
          <a:p>
            <a:fld id="{D0B9E362-6216-4CA6-9341-57B291CD6C54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Девонский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58246" cy="49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Каменноугольный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Пермский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9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Мезозойская эра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Эпоха рептилий ( почти все вымирают в конце мезозоя).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Появляются птицы и млекопитающие.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Широко распространены голосеменные растения, особенно хвойные.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Появляются покрытосеменные растения, но представленные только древесными формами.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морях господствуют костистые рыбы и головоногие моллюски.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Поднятие материков. Образование современных океанов.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Возникновение молодых гор в областях мезозойской (мел) складчатости.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Триасовый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image002"/>
          <p:cNvPicPr>
            <a:picLocks noChangeAspect="1" noChangeArrowheads="1"/>
          </p:cNvPicPr>
          <p:nvPr/>
        </p:nvPicPr>
        <p:blipFill>
          <a:blip r:embed="rId2"/>
          <a:srcRect r="12000"/>
          <a:stretch>
            <a:fillRect/>
          </a:stretch>
        </p:blipFill>
        <p:spPr bwMode="auto">
          <a:xfrm>
            <a:off x="571472" y="1785926"/>
            <a:ext cx="8072494" cy="48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Юрский период</a:t>
            </a:r>
            <a:br>
              <a:rPr lang="ru-RU" sz="4900" b="1" dirty="0" smtClean="0"/>
            </a:br>
            <a:endParaRPr lang="ru-RU" sz="4900" b="1" dirty="0"/>
          </a:p>
        </p:txBody>
      </p:sp>
      <p:pic>
        <p:nvPicPr>
          <p:cNvPr id="9218" name="Picture 2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Меловой период</a:t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Детская энциклопедия о животных\Articles\История развития жизни\18. Палеоценовая эпоха\image00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1643050"/>
            <a:ext cx="4029075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928934"/>
            <a:ext cx="3762375" cy="28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Кайнозойская эра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Господство покрытосеменных растений. У них образуются такие жизненные формы, как кустарники и травы.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Расцвет насекомых, птиц, млекопитающих.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человека.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Разрушение мезозойских гор(палеоген).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Возникновение молодых гор в областях кайнозойской складчатости (неоген).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Неоднократные оледенения.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Палеогеновый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071966" cy="485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3"/>
          <a:srcRect l="10630" r="22677" b="1134"/>
          <a:stretch>
            <a:fillRect/>
          </a:stretch>
        </p:blipFill>
        <p:spPr bwMode="auto">
          <a:xfrm>
            <a:off x="285720" y="1643050"/>
            <a:ext cx="424055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Неогеновый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image002"/>
          <p:cNvPicPr>
            <a:picLocks noChangeAspect="1" noChangeArrowheads="1"/>
          </p:cNvPicPr>
          <p:nvPr/>
        </p:nvPicPr>
        <p:blipFill>
          <a:blip r:embed="rId2"/>
          <a:srcRect r="18621"/>
          <a:stretch>
            <a:fillRect/>
          </a:stretch>
        </p:blipFill>
        <p:spPr bwMode="auto">
          <a:xfrm>
            <a:off x="642910" y="1714488"/>
            <a:ext cx="3953130" cy="48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9 из 29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4290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Отрасли геологии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85926"/>
            <a:ext cx="75009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Историческая геология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наука, изучающая закономерности строения земной коры в течении геологического времени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714620"/>
            <a:ext cx="75009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Геотектоника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учение о строении земной коры и формировании тектонических структур.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643314"/>
            <a:ext cx="750099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Палеонтология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наука о вымерших организмах, которые, по окаменелостям, сохранившимся твердым скелетам и т.д.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643446"/>
            <a:ext cx="75009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Минералогия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наука, изучающая минералы.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500702"/>
            <a:ext cx="750099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Петрография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наука, изучающая горные породы.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Четвертичный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image009"/>
          <p:cNvPicPr>
            <a:picLocks noChangeAspect="1" noChangeArrowheads="1"/>
          </p:cNvPicPr>
          <p:nvPr/>
        </p:nvPicPr>
        <p:blipFill>
          <a:blip r:embed="rId2"/>
          <a:srcRect t="7753" r="25591" b="3446"/>
          <a:stretch>
            <a:fillRect/>
          </a:stretch>
        </p:blipFill>
        <p:spPr bwMode="auto">
          <a:xfrm>
            <a:off x="1214414" y="1902899"/>
            <a:ext cx="6272383" cy="46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Выучить записи в таблице.</a:t>
            </a:r>
          </a:p>
          <a:p>
            <a:pPr>
              <a:buNone/>
            </a:pPr>
            <a:endParaRPr lang="ru-RU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«Геологическая история моего края».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1) На какой тектонической структуре располагается наша местность?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2) Как она выражена в рельефе?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3) Какие породы слагают территорию нашей местности? Каков их возраст?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4) Какими полезными ископаемыми богата наша  местность?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5) Выводы.</a:t>
            </a:r>
          </a:p>
          <a:p>
            <a:pPr>
              <a:buNone/>
            </a:pP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53400" cy="990600"/>
          </a:xfrm>
        </p:spPr>
        <p:txBody>
          <a:bodyPr/>
          <a:lstStyle/>
          <a:p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Жижина</a:t>
            </a:r>
            <a:r>
              <a:rPr lang="ru-RU" sz="2200" dirty="0" smtClean="0"/>
              <a:t> Е.А. Поурочные разработки по географии: Природа России: 8 класс. М., 2004.</a:t>
            </a:r>
          </a:p>
          <a:p>
            <a:r>
              <a:rPr lang="ru-RU" sz="2200" dirty="0" smtClean="0"/>
              <a:t>География России: Учеб. для 8-9 класса. Кн. 1: Природа, население, хозяйство. 8 класс / под ред. В.П. Дронова. М., 2004.</a:t>
            </a:r>
          </a:p>
          <a:p>
            <a:r>
              <a:rPr lang="ru-RU" sz="2200" dirty="0" smtClean="0"/>
              <a:t>Пономарева И.Н., Корнилова О.А., Чернова Н.М. Основы общей биологии. Учеб. для 9 класса. М., 2003.</a:t>
            </a:r>
          </a:p>
          <a:p>
            <a:r>
              <a:rPr lang="ru-RU" sz="2200" dirty="0" smtClean="0"/>
              <a:t>Дэвид </a:t>
            </a:r>
            <a:r>
              <a:rPr lang="ru-RU" sz="2200" dirty="0" err="1" smtClean="0"/>
              <a:t>Берни</a:t>
            </a:r>
            <a:r>
              <a:rPr lang="ru-RU" sz="2200" dirty="0" smtClean="0"/>
              <a:t> Энциклопедия живой природы. «Махаон», 2005.</a:t>
            </a:r>
          </a:p>
          <a:p>
            <a:r>
              <a:rPr lang="ru-RU" sz="2200" dirty="0" smtClean="0"/>
              <a:t>Калашников В.И., Лаврова С.А. Энциклопедия тайн и загадок «Чудеса света». М., «Белый город», 2009.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ww.3planet.ru/history/terra/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-геологическая история земли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http://images.yandex.ru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–геологические эры /картинки</a:t>
            </a:r>
          </a:p>
          <a:p>
            <a:pPr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endParaRPr lang="ru-RU" sz="2200" dirty="0" smtClean="0"/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Геохронологическая таблица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714488"/>
          <a:ext cx="8153400" cy="493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001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Эры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и их продолжительность, в млн. лет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Периоды и их продолжительность, в млн. лет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Основные этапы развития жизни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Главнейшие геологические события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Архейская, </a:t>
                      </a:r>
                    </a:p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Более 1000 млн. лет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___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Зарождение жизни в воде. Время бактерий и водорослей.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Древнейшая складчатость. Напряженная вулканическая деятельность.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5825" marR="85825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Архейская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Эра прокариот: бактерий 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цианобактерий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первых эукариот –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одноклеточных водорослей 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простейших.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процесса почвообразования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Древнейшая складчатость.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Напряженная вулканическая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деятельность.</a:t>
            </a:r>
            <a:endParaRPr lang="ru-RU" sz="2200" dirty="0"/>
          </a:p>
        </p:txBody>
      </p:sp>
      <p:pic>
        <p:nvPicPr>
          <p:cNvPr id="5" name="Рисунок 4" descr="http://im8-tub-ru.yandex.net/i?id=200562102-45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Протерозойская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Расцвет </a:t>
            </a:r>
            <a:r>
              <a:rPr lang="ru-RU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эукариотных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организмов,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по своему разнообразию намного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опережающих прокариот.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Прогрессивное развитие гетеротрофов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и автотрофов.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Наряду с плавающими формами появляются прикрепленные ко дну или какому-либо субстрату организмы, а также ползающие организмы.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Появляются симбиотические и паразитические формы организмов.</a:t>
            </a:r>
          </a:p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байкальской складчатости.</a:t>
            </a:r>
            <a:endParaRPr lang="ru-RU" sz="2200" dirty="0"/>
          </a:p>
        </p:txBody>
      </p:sp>
      <p:pic>
        <p:nvPicPr>
          <p:cNvPr id="5" name="Рисунок 4" descr="http://im8-tub-ru.yandex.net/i?id=154733146-29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85926"/>
            <a:ext cx="25717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Палеозойская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водной среде обитают представители почти всех основных типов беспозвоночных животных.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пресных водах появились акулы и потомки костистых рыб.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середине эры растения, животные и грибы вышли на сушу.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мохообразных, начало развития высших растений.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животных дышащих воздухом.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всей Земле распространились рептилии, появились насекомые.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Возникновение молодых гор в областях байкальской (кембрий),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каледонской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(силур) 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герцинской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пермь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складчатости.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Уменьшение площади морей.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53400" cy="990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Кембрийский период</a:t>
            </a:r>
            <a:endParaRPr lang="ru-RU" b="1" dirty="0"/>
          </a:p>
        </p:txBody>
      </p:sp>
      <p:pic>
        <p:nvPicPr>
          <p:cNvPr id="2050" name="Picture 2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96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Ордовикский период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Силурийский период</a:t>
            </a:r>
            <a:br>
              <a:rPr lang="ru-RU" sz="4900" b="1" dirty="0" smtClean="0"/>
            </a:br>
            <a:endParaRPr lang="ru-RU" sz="4900" b="1" dirty="0"/>
          </a:p>
        </p:txBody>
      </p:sp>
      <p:pic>
        <p:nvPicPr>
          <p:cNvPr id="4098" name="Picture 2" descr="image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29684" cy="47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B9E362-6216-4CA6-9341-57B291CD6C5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332</TotalTime>
  <Words>508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Берзина Н.В., учитель географии  МОУ ВСОШ №2 г. Твери Тверской области </vt:lpstr>
      <vt:lpstr>Отрасли геологии</vt:lpstr>
      <vt:lpstr>Геохронологическая таблица</vt:lpstr>
      <vt:lpstr>Архейская эра</vt:lpstr>
      <vt:lpstr>Протерозойская эра</vt:lpstr>
      <vt:lpstr>Палеозойская эра</vt:lpstr>
      <vt:lpstr> Кембрийский период</vt:lpstr>
      <vt:lpstr> Ордовикский период </vt:lpstr>
      <vt:lpstr> Силурийский период </vt:lpstr>
      <vt:lpstr> Девонский период </vt:lpstr>
      <vt:lpstr> Каменноугольный период </vt:lpstr>
      <vt:lpstr> Пермский период </vt:lpstr>
      <vt:lpstr>Мезозойская эра</vt:lpstr>
      <vt:lpstr> Триасовый период </vt:lpstr>
      <vt:lpstr> Юрский период </vt:lpstr>
      <vt:lpstr>  Меловой период  </vt:lpstr>
      <vt:lpstr>Кайнозойская эра</vt:lpstr>
      <vt:lpstr> Палеогеновый период </vt:lpstr>
      <vt:lpstr> Неогеновый период </vt:lpstr>
      <vt:lpstr> Четвертичный период </vt:lpstr>
      <vt:lpstr>Домашнее задание</vt:lpstr>
      <vt:lpstr>Используемая литература</vt:lpstr>
    </vt:vector>
  </TitlesOfParts>
  <Company>МОУ ВСОШ№2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Наталья Владимировна</cp:lastModifiedBy>
  <cp:revision>72</cp:revision>
  <dcterms:created xsi:type="dcterms:W3CDTF">2011-11-01T05:10:45Z</dcterms:created>
  <dcterms:modified xsi:type="dcterms:W3CDTF">2014-09-22T07:21:24Z</dcterms:modified>
</cp:coreProperties>
</file>