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4" r:id="rId3"/>
    <p:sldId id="265" r:id="rId4"/>
    <p:sldId id="263" r:id="rId5"/>
    <p:sldId id="262" r:id="rId6"/>
    <p:sldId id="261" r:id="rId7"/>
    <p:sldId id="266" r:id="rId8"/>
    <p:sldId id="257" r:id="rId9"/>
    <p:sldId id="256" r:id="rId10"/>
    <p:sldId id="260" r:id="rId11"/>
    <p:sldId id="259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27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B7E702-FE2F-479B-B571-03A5E3F2690E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AA1C7B-C6E9-4782-A481-8E1A069805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458200" cy="1222375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  <a:t>Система дополнительного образования МОУ СОШ №50.</a:t>
            </a:r>
            <a:b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  <a:t>Спектр кружков и </a:t>
            </a:r>
            <a:r>
              <a:rPr lang="ru-RU" sz="4400" i="1" dirty="0" smtClean="0">
                <a:solidFill>
                  <a:schemeClr val="accent3">
                    <a:lumMod val="75000"/>
                  </a:schemeClr>
                </a:solidFill>
              </a:rPr>
              <a:t>секций.</a:t>
            </a:r>
            <a: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400" i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458200" cy="914400"/>
          </a:xfrm>
        </p:spPr>
        <p:txBody>
          <a:bodyPr/>
          <a:lstStyle/>
          <a:p>
            <a:pPr algn="r"/>
            <a:r>
              <a:rPr lang="ru-RU" dirty="0" smtClean="0"/>
              <a:t>Заместитель директора по УВР Новикова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622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272" y="23142"/>
            <a:ext cx="8784976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Волейбол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Тренер – </a:t>
            </a:r>
            <a:r>
              <a:rPr lang="ru-RU" sz="2800" dirty="0" err="1" smtClean="0">
                <a:solidFill>
                  <a:srgbClr val="0000FF"/>
                </a:solidFill>
              </a:rPr>
              <a:t>Манеров</a:t>
            </a:r>
            <a:r>
              <a:rPr lang="ru-RU" sz="2800" dirty="0" smtClean="0">
                <a:solidFill>
                  <a:srgbClr val="0000FF"/>
                </a:solidFill>
              </a:rPr>
              <a:t> Р. Ф.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9"/>
          <a:stretch/>
        </p:blipFill>
        <p:spPr bwMode="auto">
          <a:xfrm>
            <a:off x="107504" y="1276030"/>
            <a:ext cx="5616624" cy="433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760" y="3861048"/>
            <a:ext cx="4335176" cy="28901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8"/>
          <a:stretch/>
        </p:blipFill>
        <p:spPr bwMode="auto">
          <a:xfrm>
            <a:off x="4637357" y="188640"/>
            <a:ext cx="436033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314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565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Спортивная акробатика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Тренер – Малинин А. Н.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4098" name="Picture 2" descr="G:\малинин\IMG_2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0" y="1700807"/>
            <a:ext cx="5618966" cy="3745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малинин\IMG_24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825" y="4406606"/>
            <a:ext cx="3677091" cy="2451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малинин\IMG_247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73"/>
          <a:stretch/>
        </p:blipFill>
        <p:spPr bwMode="auto">
          <a:xfrm rot="5400000">
            <a:off x="5458721" y="502545"/>
            <a:ext cx="4206935" cy="3230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033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еник\Desktop\декабрь-январь\IMG_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17" y="2924944"/>
            <a:ext cx="5652628" cy="3768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ченик\Desktop\декабрь-январь\IMG_22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9472" y="62991"/>
            <a:ext cx="4734528" cy="3156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364088" cy="841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                  Хореография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Руководитель –Кулакова А.В.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92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00FF"/>
                </a:solidFill>
              </a:rPr>
              <a:t>Баскетбол – тренер Бронникова Н.М</a:t>
            </a:r>
            <a:r>
              <a:rPr lang="ru-RU" sz="4000" i="1" dirty="0" smtClean="0">
                <a:solidFill>
                  <a:srgbClr val="0000FF"/>
                </a:solidFill>
              </a:rPr>
              <a:t>. Рукопашный бой- тренер Панской П.А</a:t>
            </a: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>Художественная гимнастика – тренер Коновалова О.В.</a:t>
            </a:r>
            <a:br>
              <a:rPr lang="ru-RU" sz="4000" i="1" dirty="0" smtClean="0">
                <a:solidFill>
                  <a:srgbClr val="0000FF"/>
                </a:solidFill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/>
            </a:r>
            <a:br>
              <a:rPr lang="ru-RU" sz="4000" i="1" dirty="0" smtClean="0">
                <a:solidFill>
                  <a:srgbClr val="0000FF"/>
                </a:solidFill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>Хореография «ПИК-АРТ» - Земляная Елизавета</a:t>
            </a:r>
            <a:br>
              <a:rPr lang="ru-RU" sz="4000" i="1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0000FF"/>
                </a:solidFill>
              </a:rPr>
              <a:t/>
            </a:r>
            <a:br>
              <a:rPr lang="ru-RU" sz="4000" dirty="0" smtClean="0">
                <a:solidFill>
                  <a:srgbClr val="0000FF"/>
                </a:solidFill>
              </a:rPr>
            </a:br>
            <a:r>
              <a:rPr lang="ru-RU" sz="4000" i="1" dirty="0" smtClean="0">
                <a:solidFill>
                  <a:srgbClr val="0000FF"/>
                </a:solidFill>
              </a:rPr>
              <a:t>Школа танцев – Иудин Сергей</a:t>
            </a:r>
            <a:endParaRPr lang="ru-RU" sz="40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37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15" y="116632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Кружок декоративно-прикладного творчества «Умелые руки»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Руководитель – </a:t>
            </a:r>
            <a:r>
              <a:rPr lang="ru-RU" sz="2800" dirty="0" err="1" smtClean="0">
                <a:solidFill>
                  <a:srgbClr val="0000FF"/>
                </a:solidFill>
              </a:rPr>
              <a:t>Берсенева</a:t>
            </a:r>
            <a:r>
              <a:rPr lang="ru-RU" sz="2800" dirty="0" smtClean="0">
                <a:solidFill>
                  <a:srgbClr val="0000FF"/>
                </a:solidFill>
              </a:rPr>
              <a:t> М. К.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6147" name="Picture 3" descr="H:\Для рекреации\IMG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4" y="1693496"/>
            <a:ext cx="5204073" cy="3903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Для рекреации\Изображение 3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870" y="4051161"/>
            <a:ext cx="3716193" cy="27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Для рекреации\IMG_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6870" y="1443713"/>
            <a:ext cx="3653905" cy="27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59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236" y="188640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Художественная студия «Витражи»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Руководитель – Макарова Т.Б.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8194" name="Picture 2" descr="H:\Для рекреации\IMG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5852160" cy="438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80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04" y="0"/>
            <a:ext cx="8881048" cy="8412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Театральная студия «Ступеньки»</a:t>
            </a:r>
            <a:br>
              <a:rPr lang="ru-RU" sz="2400" dirty="0" smtClean="0">
                <a:solidFill>
                  <a:srgbClr val="0000FF"/>
                </a:solidFill>
              </a:rPr>
            </a:br>
            <a:r>
              <a:rPr lang="ru-RU" sz="2400" dirty="0" smtClean="0">
                <a:solidFill>
                  <a:srgbClr val="0000FF"/>
                </a:solidFill>
              </a:rPr>
              <a:t>Художественный руководитель – </a:t>
            </a:r>
            <a:r>
              <a:rPr lang="ru-RU" sz="2400" dirty="0" err="1" smtClean="0">
                <a:solidFill>
                  <a:srgbClr val="0000FF"/>
                </a:solidFill>
              </a:rPr>
              <a:t>Неунывалов</a:t>
            </a:r>
            <a:r>
              <a:rPr lang="ru-RU" sz="2400" dirty="0" smtClean="0">
                <a:solidFill>
                  <a:srgbClr val="0000FF"/>
                </a:solidFill>
              </a:rPr>
              <a:t> Е. В.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7170" name="Picture 2" descr="G:\все фотошколы\DCIM\100OLYMP\P4260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7990"/>
            <a:ext cx="5511011" cy="413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фото Зайцева\Изображение\Изображение 1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14841"/>
            <a:ext cx="3626804" cy="272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фото Зайцева\фото февраль  1\Изображение 1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9401" y="1124744"/>
            <a:ext cx="3626804" cy="2720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10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5017"/>
            <a:ext cx="9140129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Хоровая студия «Птицы певчие»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Художественный руководитель </a:t>
            </a:r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- Федосеева Ю. А.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ученик\Desktop\хор школы 50\DSC04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917958"/>
            <a:ext cx="3920056" cy="2940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ченик\Desktop\хор школы 50\DSC048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101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ученик\Desktop\хор школы 50\IMG_7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124744"/>
            <a:ext cx="4680521" cy="31203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9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5619" y="0"/>
            <a:ext cx="5004048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Легкая атлетика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Тренер – Соловьев М. В.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9218" name="Picture 2" descr="H:\фото Зайцева\фото февраль  1\Изображение 7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63" r="8202"/>
          <a:stretch/>
        </p:blipFill>
        <p:spPr bwMode="auto">
          <a:xfrm>
            <a:off x="3555468" y="1714488"/>
            <a:ext cx="5588532" cy="3914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CIM\100OLYMP\P5050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09" y="3356991"/>
            <a:ext cx="4443599" cy="3332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ученик\Desktop\ШСК\веселые старты 29.11.13\IMG_18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98" y="188639"/>
            <a:ext cx="4484909" cy="298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452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ученик\Desktop\первое полугодие 2013-2014\Всероссийский день бега 2013\IMG_2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432" y="0"/>
            <a:ext cx="5532106" cy="4149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C:\Users\ученик\Desktop\первое полугодие 2013-2014\Всероссийский день бега 2013\IMG_2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6417"/>
            <a:ext cx="5664628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3744416" cy="84124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Кросс наций 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22 сентября 2013 г.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2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еник\Desktop\декабрь-январь\IMG_2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76649"/>
            <a:ext cx="583264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еник\Desktop\декабрь-январь\IMG_2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8100" y="35238"/>
            <a:ext cx="5306666" cy="353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35238"/>
            <a:ext cx="5472608" cy="841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</a:rPr>
              <a:t>Баскетбол</a:t>
            </a:r>
            <a:br>
              <a:rPr lang="ru-RU" sz="2800" dirty="0" smtClean="0">
                <a:solidFill>
                  <a:srgbClr val="0000FF"/>
                </a:solidFill>
              </a:rPr>
            </a:br>
            <a:r>
              <a:rPr lang="ru-RU" sz="2800" dirty="0" smtClean="0">
                <a:solidFill>
                  <a:srgbClr val="0000FF"/>
                </a:solidFill>
              </a:rPr>
              <a:t>Тренер – Марков И. А.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03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еник\Desktop\декабрь-январь\IMG_2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05528"/>
            <a:ext cx="3600400" cy="2400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ФОТО ИВАНОВА\IMG_8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59936"/>
            <a:ext cx="5292080" cy="3528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7484" y="11663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Легкая атлетика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Тренер – Иванова О. В.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7" name="Picture 3" descr="C:\Users\ученик\Desktop\декабрь-январь\IMG_21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484" y="1247448"/>
            <a:ext cx="3964476" cy="264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626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270</TotalTime>
  <Words>62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Система дополнительного образования МОУ СОШ №50. Спектр кружков и секций. </vt:lpstr>
      <vt:lpstr>Кружок декоративно-прикладного творчества «Умелые руки» Руководитель – Берсенева М. К.</vt:lpstr>
      <vt:lpstr>Художественная студия «Витражи» Руководитель – Макарова Т.Б.</vt:lpstr>
      <vt:lpstr>Театральная студия «Ступеньки» Художественный руководитель – Неунывалов Е. В.</vt:lpstr>
      <vt:lpstr>Хоровая студия «Птицы певчие» Художественный руководитель  - Федосеева Ю. А.</vt:lpstr>
      <vt:lpstr>Легкая атлетика Тренер – Соловьев М. В.</vt:lpstr>
      <vt:lpstr>Кросс наций  22 сентября 2013 г.</vt:lpstr>
      <vt:lpstr>Баскетбол Тренер – Марков И. А.</vt:lpstr>
      <vt:lpstr>Легкая атлетика Тренер – Иванова О. В.</vt:lpstr>
      <vt:lpstr>           Волейбол Тренер – Манеров Р. Ф.</vt:lpstr>
      <vt:lpstr>Спортивная акробатика Тренер – Малинин А. Н.</vt:lpstr>
      <vt:lpstr>                  Хореография Руководитель –Кулакова А.В.</vt:lpstr>
      <vt:lpstr>Баскетбол – тренер Бронникова Н.М. Рукопашный бой- тренер Панской П.А Художественная гимнастика – тренер Коновалова О.В.  Хореография «ПИК-АРТ» - Земляная Елизавета  Школа танцев – Иудин Сергей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 Тренер – Иванова Ольга Викторовна</dc:title>
  <dc:creator>ученик</dc:creator>
  <cp:lastModifiedBy>Кудина</cp:lastModifiedBy>
  <cp:revision>17</cp:revision>
  <dcterms:created xsi:type="dcterms:W3CDTF">2014-01-23T11:06:04Z</dcterms:created>
  <dcterms:modified xsi:type="dcterms:W3CDTF">2014-01-27T09:51:58Z</dcterms:modified>
</cp:coreProperties>
</file>