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92" r:id="rId4"/>
    <p:sldId id="293" r:id="rId5"/>
    <p:sldId id="288" r:id="rId6"/>
    <p:sldId id="262" r:id="rId7"/>
    <p:sldId id="271" r:id="rId8"/>
    <p:sldId id="261" r:id="rId9"/>
    <p:sldId id="274" r:id="rId10"/>
    <p:sldId id="285" r:id="rId11"/>
    <p:sldId id="287" r:id="rId12"/>
    <p:sldId id="28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8" r:id="rId23"/>
    <p:sldId id="269" r:id="rId24"/>
    <p:sldId id="270" r:id="rId25"/>
    <p:sldId id="289" r:id="rId26"/>
    <p:sldId id="272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BE7C9"/>
    <a:srgbClr val="F9DE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alphaModFix amt="6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7451-A846-464C-823B-7E3E28D08FB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B749-DE02-4629-9F95-D3C66F2A0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AA30-8865-4221-AC2C-812C8469B6AC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4BE5-6707-4BE0-AA9A-E618A1AD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03BF48-CE0E-4088-8F1F-4D0AF019E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b="1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b="1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b="1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b="1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4307-C192-452C-8C9B-4AF147F99B0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08F2-D643-431C-8033-ADBCB0B24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519x53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988" y="635000"/>
            <a:ext cx="15208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2dddfeb5225fd39acd55cf1ed41f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72353" y="-622728"/>
            <a:ext cx="2648918" cy="38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yStrategicPlan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396010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6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ED58-0B60-4FD0-9D3B-79CBF4022C09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6DE5-5468-4D32-AEBA-48046BEAB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FC3E-E537-49E8-975B-8FB50C07755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DBB6-A6D6-43F9-B1D8-59AC83C3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1783-57C7-408A-A680-2226EF870CF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C553-67CD-4184-8F92-60CBA5EC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250E-1743-4DDA-A1AC-28D9202CDE5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4BA3-0E6E-4A5D-BA9C-2A300521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CC0A-6683-4102-B225-60271FAAEA63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A0F0-3728-43A9-965B-9CEA3337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02A1-88FB-404D-91B6-5240BE48412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88A3-AD0E-4A3B-B07D-2A7B6B30F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3589127 копия.png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2496" y="5153259"/>
            <a:ext cx="2468245" cy="1659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30B9DF-15DC-4471-8CBB-CF71D68E0C97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2AB64-9A0E-436E-9019-2310951DD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519x53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875" y="142875"/>
            <a:ext cx="1484313" cy="143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6" r:id="rId12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74221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742217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742217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742217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7422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1/Vasco_da_Gama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hyperlink" Target="261%20&#1042;&#1072;&#1089;&#1082;&#1086;%20&#1076;&#1072;%20&#1043;&#1072;&#1084;&#1072;.mp4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Fernan%20Magellan.240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72300" cy="14401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Великие географические открытия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301608" cy="4425355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географии в 5 классе в разделе «Развитие географических     знаний о Земле». </a:t>
            </a: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рассматриваются вопросы:</a:t>
            </a:r>
          </a:p>
          <a:p>
            <a:pPr marL="0" lvl="0" indent="-34131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Нового Света Х. Колумбом.</a:t>
            </a:r>
          </a:p>
          <a:p>
            <a:pPr marL="0" lvl="0" indent="-34131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Гама и открытие морского пути в Индию.</a:t>
            </a:r>
          </a:p>
          <a:p>
            <a:pPr marL="0" lvl="0" indent="-34131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Кругосветное путешествие Ф. Магеллана.</a:t>
            </a:r>
          </a:p>
          <a:p>
            <a:pPr marL="0" lvl="0" indent="-341313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Великих географических открытий.</a:t>
            </a:r>
          </a:p>
          <a:p>
            <a:pPr marL="0" lvl="0" indent="-341313" algn="just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spcBef>
                <a:spcPts val="0"/>
              </a:spcBef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урока учитель формирует умения учащихся работать 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  контурной картой и картами атласа, продолжает 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формирование умения учащимися анализировать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текст и составлять систематизирующую таблицу.</a:t>
            </a:r>
          </a:p>
          <a:p>
            <a:pPr marL="0" indent="-45720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  Данный урок развивает кругозор учащихся и повышает 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интерес к учению. </a:t>
            </a:r>
          </a:p>
          <a:p>
            <a:pPr marL="0">
              <a:spcBef>
                <a:spcPts val="0"/>
              </a:spcBef>
            </a:pPr>
            <a:endParaRPr lang="ru-RU" sz="2000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0"/>
            <a:ext cx="842493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Карта мира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</a:rPr>
              <a:t>Паоло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Тосканелли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468560" y="5229200"/>
            <a:ext cx="7848872" cy="1467544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неверно вычислил окружность Земли, преуменьшив ее, и благодаря его неточности Индия казалась соблазнительно близкой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к западному побережью Европы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979712" y="980728"/>
            <a:ext cx="6848027" cy="41764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 descr="D:\география\УРОКИ\5 класс\2. Накопление знаний о Земле\toscan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916832"/>
            <a:ext cx="1996578" cy="2304256"/>
          </a:xfrm>
          <a:prstGeom prst="flowChartConnector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география\УРОКИ\7класс\введение\a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0"/>
            <a:ext cx="6972300" cy="1143000"/>
          </a:xfrm>
        </p:spPr>
        <p:txBody>
          <a:bodyPr/>
          <a:lstStyle/>
          <a:p>
            <a:r>
              <a:rPr lang="ru-RU" dirty="0" smtClean="0"/>
              <a:t>Христофор Колумб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2060848"/>
            <a:ext cx="7257585" cy="4608512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" name="Picture 2" descr="D:\география\УРОКИ\5 класс\2. Накопление знаний о Земле\Christopher_Colum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2668" cy="2600452"/>
          </a:xfrm>
          <a:prstGeom prst="flowChartConnector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052736"/>
            <a:ext cx="687625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1492 год – открыл Новый Свет –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АМЕРИКУ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7429520" cy="15001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Выступление Колумба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перед королевой Испании </a:t>
            </a:r>
          </a:p>
        </p:txBody>
      </p:sp>
      <p:pic>
        <p:nvPicPr>
          <p:cNvPr id="7172" name="Picture 4" descr="v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50"/>
            <a:ext cx="6508174" cy="4714908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7358082" cy="14287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Корабли Колумба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во время плавания</a:t>
            </a:r>
          </a:p>
        </p:txBody>
      </p:sp>
      <p:pic>
        <p:nvPicPr>
          <p:cNvPr id="9220" name="Picture 4" descr="v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785926"/>
            <a:ext cx="5447327" cy="3806833"/>
          </a:xfr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5786446" y="2143116"/>
            <a:ext cx="3357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«ПИНТА»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«НИНЬЯ»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«САНТА-МАРИЯ»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6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571604" y="0"/>
            <a:ext cx="7300906" cy="12858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Первая экспедиция Колумба 1492 г.</a:t>
            </a:r>
          </a:p>
        </p:txBody>
      </p:sp>
      <p:pic>
        <p:nvPicPr>
          <p:cNvPr id="59396" name="Picture 4" descr="Columbu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643050"/>
            <a:ext cx="8699112" cy="5072098"/>
          </a:xfrm>
          <a:noFill/>
          <a:ln/>
        </p:spPr>
      </p:pic>
      <p:pic>
        <p:nvPicPr>
          <p:cNvPr id="59399" name="Picture 7" descr="v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2571744"/>
            <a:ext cx="2087563" cy="1420812"/>
          </a:xfrm>
          <a:noFill/>
          <a:ln/>
        </p:spPr>
      </p:pic>
      <p:pic>
        <p:nvPicPr>
          <p:cNvPr id="59402" name="Picture 10" descr="v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29454" y="785794"/>
            <a:ext cx="2071702" cy="1546436"/>
          </a:xfrm>
          <a:noFill/>
          <a:ln/>
        </p:spPr>
      </p:pic>
      <p:pic>
        <p:nvPicPr>
          <p:cNvPr id="59405" name="Picture 13" descr="v3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6248" y="3714752"/>
            <a:ext cx="1981200" cy="1487487"/>
          </a:xfrm>
          <a:noFill/>
          <a:ln/>
        </p:spPr>
      </p:pic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642910" y="5572140"/>
            <a:ext cx="8135937" cy="1079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Экспедиция длилась 10 месяцев с 3.08.1492г. по 9.05.1493г.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Во время экспедиции были открыты Багамские острова, Гаити, Куба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7358082" cy="1643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Колумб высаживается на берег первого из открытых им островов Сан-Сальвадор</a:t>
            </a:r>
          </a:p>
        </p:txBody>
      </p:sp>
      <p:pic>
        <p:nvPicPr>
          <p:cNvPr id="24580" name="Picture 4" descr="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85925"/>
            <a:ext cx="6357982" cy="4803173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85918" y="428604"/>
            <a:ext cx="6943716" cy="5048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Вторая экспедиция Колумба 1493–1496 гг.</a:t>
            </a:r>
          </a:p>
        </p:txBody>
      </p:sp>
      <p:pic>
        <p:nvPicPr>
          <p:cNvPr id="64516" name="Picture 4" descr="Columbu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2"/>
            <a:ext cx="8776937" cy="5117076"/>
          </a:xfrm>
          <a:noFill/>
          <a:ln/>
        </p:spPr>
      </p:pic>
      <p:pic>
        <p:nvPicPr>
          <p:cNvPr id="64521" name="Picture 9" descr="v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3"/>
            <a:ext cx="1803158" cy="2375332"/>
          </a:xfrm>
          <a:noFill/>
          <a:ln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57158" y="5286388"/>
            <a:ext cx="8424863" cy="1357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экспедиции принимали участие 17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кораблей,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длилась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33 месяца с 25.09.1493 г. по 11.06.1496 г.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Были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открыты Малые Антильские острова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, Виргинские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острова,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острова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Пуэрто-Рико, Ямайка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64523" name="Picture 11" descr="v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29454" y="857232"/>
            <a:ext cx="2094416" cy="1571636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714480" y="357166"/>
            <a:ext cx="6800840" cy="5048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Третья экспедиция Колумба 1498 – 1500 гг.</a:t>
            </a:r>
          </a:p>
        </p:txBody>
      </p:sp>
      <p:pic>
        <p:nvPicPr>
          <p:cNvPr id="15369" name="Picture 9" descr="Columbus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3" y="1571613"/>
            <a:ext cx="8837979" cy="5152184"/>
          </a:xfrm>
        </p:spPr>
      </p:pic>
      <p:pic>
        <p:nvPicPr>
          <p:cNvPr id="15372" name="Picture 12" descr="v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16" y="1000108"/>
            <a:ext cx="2087563" cy="1565275"/>
          </a:xfrm>
          <a:noFill/>
          <a:ln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14283" y="5286388"/>
            <a:ext cx="7000923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экспедиции принимали участие 6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кораблей,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длилась 30 месяцев с 30.05.1498 г. по 25.11.1500 г.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Были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открыты Канарские острова, острова Зеленого Мыса,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остров Тринидад, устье реки Ориноко</a:t>
            </a:r>
          </a:p>
          <a:p>
            <a:pPr algn="ctr"/>
            <a:endParaRPr lang="ru-RU" dirty="0">
              <a:solidFill>
                <a:srgbClr val="0000C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5374" name="Picture 14" descr="v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43174" y="3643314"/>
            <a:ext cx="2305050" cy="1550988"/>
          </a:xfrm>
          <a:noFill/>
          <a:ln/>
        </p:spPr>
      </p:pic>
      <p:pic>
        <p:nvPicPr>
          <p:cNvPr id="15370" name="Picture 10" descr="v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14282" y="2571744"/>
            <a:ext cx="2303462" cy="1611312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00166" y="428604"/>
            <a:ext cx="7643834" cy="3460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Четвертая экспедиция Колумба 1498–1500 гг.</a:t>
            </a:r>
          </a:p>
        </p:txBody>
      </p:sp>
      <p:pic>
        <p:nvPicPr>
          <p:cNvPr id="66567" name="Picture 7" descr="Columbus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571612"/>
            <a:ext cx="8822628" cy="5143536"/>
          </a:xfrm>
          <a:noFill/>
          <a:ln/>
        </p:spPr>
      </p:pic>
      <p:pic>
        <p:nvPicPr>
          <p:cNvPr id="66572" name="Picture 12" descr="v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0892" y="857232"/>
            <a:ext cx="1928826" cy="2227753"/>
          </a:xfrm>
          <a:noFill/>
          <a:ln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357554" y="5715016"/>
            <a:ext cx="5429288" cy="9128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Экспедиция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длилась 14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месяцев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с 03.04.1502 г. по 11.1504 г.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Колумб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достиг берега  нового  материка</a:t>
            </a:r>
          </a:p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66574" name="Picture 14" descr="v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00496" y="3929066"/>
            <a:ext cx="2057066" cy="1285884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5121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300" dirty="0" smtClean="0">
                <a:solidFill>
                  <a:srgbClr val="FF0000"/>
                </a:solidFill>
              </a:rPr>
              <a:t>Накопление знаний о Земле.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Великие географические открытия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7336" y="5373216"/>
            <a:ext cx="5576664" cy="1198984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Колачикова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Ирина Владимировна,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864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общеобразовательная школа №50» г.Тверь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Результаты экспедиций Колумба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90" y="1571612"/>
            <a:ext cx="4043362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Открытие нового материка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 Открытие новых архипелагов и островов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Колонизация новых земель европейцами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5940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860032" y="6237312"/>
            <a:ext cx="1357312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274638"/>
            <a:ext cx="7186634" cy="7064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В честь Колумба названы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19872" y="1412776"/>
            <a:ext cx="5724128" cy="5218112"/>
          </a:xfrm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Государство </a:t>
            </a:r>
            <a:endParaRPr lang="ru-RU" sz="2800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ru-RU" sz="2800" dirty="0" smtClean="0">
                <a:latin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</a:rPr>
              <a:t>Южной Америке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Гора в Колумбии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Федеральный </a:t>
            </a:r>
            <a:r>
              <a:rPr lang="ru-RU" sz="2800" dirty="0" smtClean="0">
                <a:latin typeface="Times New Roman" pitchFamily="18" charset="0"/>
              </a:rPr>
              <a:t>округ </a:t>
            </a:r>
            <a:r>
              <a:rPr lang="ru-RU" sz="2800" dirty="0">
                <a:latin typeface="Times New Roman" pitchFamily="18" charset="0"/>
              </a:rPr>
              <a:t>в США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Провинция в Канаде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</a:rPr>
              <a:t>Река в США и Канаде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rgbClr val="0000CC"/>
              </a:solidFill>
              <a:latin typeface="Tahoma" charset="0"/>
            </a:endParaRPr>
          </a:p>
        </p:txBody>
      </p:sp>
      <p:pic>
        <p:nvPicPr>
          <p:cNvPr id="6" name="Picture 2" descr="Картинка 6 из 23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84376" cy="505170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638236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Файл:Vasco da Gam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188640"/>
            <a:ext cx="2376264" cy="317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401642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9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Васко</a:t>
            </a:r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  <a:hlinkClick r:id="rId5" action="ppaction://hlinkfile"/>
              </a:rPr>
              <a:t>да Гама</a:t>
            </a:r>
            <a:endParaRPr lang="ru-RU" sz="49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836712"/>
            <a:ext cx="52565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1498 год - нашел морской путь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из Европы в Индию вокруг Африки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35696" y="123825"/>
            <a:ext cx="6768554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Фернан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  <a:hlinkClick r:id="rId2" action="ppaction://hlinkfile"/>
              </a:rPr>
              <a:t>Магеллан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95536" y="1268760"/>
            <a:ext cx="7308304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1519 – 1522 гг. - совершил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первое кругосветное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путешествие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ы\Pictures\магеллан.jpg"/>
          <p:cNvPicPr>
            <a:picLocks noChangeAspect="1" noChangeArrowheads="1"/>
          </p:cNvPicPr>
          <p:nvPr/>
        </p:nvPicPr>
        <p:blipFill>
          <a:blip r:embed="rId3" cstate="print"/>
          <a:srcRect b="4852"/>
          <a:stretch>
            <a:fillRect/>
          </a:stretch>
        </p:blipFill>
        <p:spPr>
          <a:xfrm>
            <a:off x="107504" y="2420888"/>
            <a:ext cx="6848147" cy="4320480"/>
          </a:xfrm>
          <a:prstGeom prst="rect">
            <a:avLst/>
          </a:prstGeom>
          <a:noFill/>
        </p:spPr>
      </p:pic>
      <p:pic>
        <p:nvPicPr>
          <p:cNvPr id="2050" name="Picture 2" descr="E:\география\УРОКИ\5 класс\2. Накопление знаний о Земле\2.Великие географические открытия\who1-22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2276872"/>
            <a:ext cx="6898971" cy="4320480"/>
          </a:xfrm>
          <a:prstGeom prst="rect">
            <a:avLst/>
          </a:prstGeom>
          <a:noFill/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2499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56792"/>
            <a:ext cx="2519363" cy="1717675"/>
          </a:xfrm>
        </p:spPr>
        <p:txBody>
          <a:bodyPr/>
          <a:lstStyle/>
          <a:p>
            <a:pPr algn="ctr"/>
            <a:r>
              <a:rPr lang="ru-RU" sz="2400" dirty="0" smtClean="0"/>
              <a:t>Крест Магеллана.</a:t>
            </a:r>
            <a:br>
              <a:rPr lang="ru-RU" sz="2400" dirty="0" smtClean="0"/>
            </a:br>
            <a:r>
              <a:rPr lang="ru-RU" sz="2400" dirty="0" smtClean="0"/>
              <a:t> Филиппины. </a:t>
            </a:r>
            <a:r>
              <a:rPr lang="ru-RU" sz="2400" dirty="0" err="1" smtClean="0"/>
              <a:t>Себу</a:t>
            </a:r>
            <a:r>
              <a:rPr lang="ru-RU" sz="2400" dirty="0" smtClean="0"/>
              <a:t>.</a:t>
            </a:r>
          </a:p>
        </p:txBody>
      </p:sp>
      <p:pic>
        <p:nvPicPr>
          <p:cNvPr id="15363" name="Picture 3" descr="magell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5370416" cy="403244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4" descr="magellan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205288" cy="31575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43438" y="5949950"/>
            <a:ext cx="42497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err="1">
                <a:latin typeface="Times New Roman" pitchFamily="18" charset="0"/>
              </a:rPr>
              <a:t>ne-bud-duroi.ru</a:t>
            </a:r>
            <a:r>
              <a:rPr lang="ru-RU" sz="2000" b="1" dirty="0">
                <a:latin typeface="Times New Roman" pitchFamily="18" charset="0"/>
              </a:rPr>
              <a:t> // Крест Магеллана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Tahoma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720" y="116632"/>
            <a:ext cx="662463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9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Это интересно…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745232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/>
              <a:t>Повторим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96752"/>
            <a:ext cx="4033837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Проверить таблицу:</a:t>
            </a:r>
          </a:p>
          <a:p>
            <a:pPr algn="ctr" eaLnBrk="1" hangingPunct="1">
              <a:buFontTx/>
              <a:buNone/>
            </a:pPr>
            <a:endParaRPr lang="ru-RU" sz="3200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52413" y="2060574"/>
            <a:ext cx="8568059" cy="2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23528" y="2996952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3491880" y="2060574"/>
            <a:ext cx="620" cy="417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563938" y="2205038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dirty="0">
                <a:solidFill>
                  <a:srgbClr val="FF0000"/>
                </a:solidFill>
                <a:latin typeface="Times New Roman" pitchFamily="18" charset="0"/>
              </a:rPr>
              <a:t>Вклад в развитие географии 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323850" y="2205038"/>
            <a:ext cx="3151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FF0000"/>
                </a:solidFill>
                <a:latin typeface="Times New Roman" pitchFamily="18" charset="0"/>
              </a:rPr>
              <a:t>Путешественник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314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Христофор Колумб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05064"/>
            <a:ext cx="234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</a:rPr>
              <a:t>Васко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да Гама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292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</a:rPr>
              <a:t>Фернан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Магеллан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068960"/>
            <a:ext cx="52565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1492 год – открыл Новый Свет – АМЕРИКУ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23528" y="3933056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323528" y="4869160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4005064"/>
            <a:ext cx="56521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1498 год - нашел морской путь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из Европы в Индию вокруг Африки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941168"/>
            <a:ext cx="46805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1519 – 1522 гг. – совершил первое кругосветное путешествие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73083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Пути каких путешественников </a:t>
            </a:r>
            <a:br>
              <a:rPr lang="ru-RU" sz="3200" dirty="0" smtClean="0"/>
            </a:br>
            <a:r>
              <a:rPr lang="ru-RU" sz="3200" dirty="0" smtClean="0"/>
              <a:t>обозначены на карте?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8740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75656" y="1340768"/>
            <a:ext cx="792088" cy="0"/>
          </a:xfrm>
          <a:prstGeom prst="lin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5724128" y="1412776"/>
            <a:ext cx="792088" cy="0"/>
            <a:chOff x="5508104" y="1268760"/>
            <a:chExt cx="792088" cy="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5508104" y="1268760"/>
              <a:ext cx="14401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724128" y="1268760"/>
              <a:ext cx="14401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940152" y="1268760"/>
              <a:ext cx="14401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156176" y="1268760"/>
              <a:ext cx="14401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6588224" y="1124744"/>
            <a:ext cx="234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Васко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да Гама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39752" y="1052736"/>
            <a:ext cx="314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Христофор Колумб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Портретная галерея</a:t>
            </a:r>
            <a:endParaRPr lang="ru-RU" dirty="0"/>
          </a:p>
        </p:txBody>
      </p:sp>
      <p:pic>
        <p:nvPicPr>
          <p:cNvPr id="3074" name="Picture 2" descr="K:\МоиЛокулентыКолачиковы\ирина\Мои рисунки\знаменитости\Новая папка (6)\magelan-r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2066925" cy="2857500"/>
          </a:xfrm>
          <a:prstGeom prst="rect">
            <a:avLst/>
          </a:prstGeom>
          <a:noFill/>
        </p:spPr>
      </p:pic>
      <p:pic>
        <p:nvPicPr>
          <p:cNvPr id="3075" name="Picture 3" descr="K:\МоиЛокулентыКолачиковы\ирина\Мои рисунки\знаменитости\Новая папка (6)\vaskodegama-r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066925" cy="2857500"/>
          </a:xfrm>
          <a:prstGeom prst="rect">
            <a:avLst/>
          </a:prstGeom>
          <a:noFill/>
        </p:spPr>
      </p:pic>
      <p:pic>
        <p:nvPicPr>
          <p:cNvPr id="3076" name="Picture 4" descr="E:\география\УРОКИ\5 класс\2. Накопление знаний о Земле\2.Великие географические открытия\Christopher_Columbus.jpg"/>
          <p:cNvPicPr>
            <a:picLocks noChangeAspect="1" noChangeArrowheads="1"/>
          </p:cNvPicPr>
          <p:nvPr/>
        </p:nvPicPr>
        <p:blipFill>
          <a:blip r:embed="rId4" cstate="print"/>
          <a:srcRect l="10707" t="5437" r="10089" b="12312"/>
          <a:stretch>
            <a:fillRect/>
          </a:stretch>
        </p:blipFill>
        <p:spPr bwMode="auto">
          <a:xfrm>
            <a:off x="3779912" y="1916832"/>
            <a:ext cx="2016224" cy="2717520"/>
          </a:xfrm>
          <a:prstGeom prst="flowChartConnector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5301208"/>
            <a:ext cx="314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Христофор Колумб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97152"/>
            <a:ext cx="234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</a:rPr>
              <a:t>Васко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да Гама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4928" y="4797152"/>
            <a:ext cx="292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</a:rPr>
              <a:t>Фернан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Магеллан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Домашн</a:t>
            </a:r>
            <a:r>
              <a:rPr lang="ru-RU" dirty="0" smtClean="0"/>
              <a:t>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7944" y="1600200"/>
            <a:ext cx="482453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§3 – пересказ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5* стр. 13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дополнительным источникам информации выясните, в честь кого Америка получила своё название.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МоиЛокулентыКолачиковы\ирина\Мои рисунки\иллюзии\illusions_13_peter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354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723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Вспомним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4857403"/>
          </a:xfrm>
        </p:spPr>
        <p:txBody>
          <a:bodyPr/>
          <a:lstStyle/>
          <a:p>
            <a:pPr marL="1524000" lvl="0" indent="-4508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Ученый, давший название нашей науке. 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								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								Эратосфен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AutoNum type="arabicPeriod" startAt="2"/>
            </a:pPr>
            <a:r>
              <a:rPr lang="ru-RU" sz="2800" dirty="0" smtClean="0">
                <a:latin typeface="Times New Roman" pitchFamily="18" charset="0"/>
              </a:rPr>
              <a:t>Путешественник из Древней Греции, исследовавший север Европы и достигший Британии. 					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								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</a:rPr>
              <a:t>Пифей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3.   Этот путешественник исследовал Азию 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в течение 24 лет. 				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								Марко Поло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AutoNum type="arabicPeriod" startAt="4"/>
            </a:pPr>
            <a:r>
              <a:rPr lang="ru-RU" sz="2800" dirty="0" smtClean="0">
                <a:latin typeface="Times New Roman" pitchFamily="18" charset="0"/>
              </a:rPr>
              <a:t>Русский путешественник, который исследовал Индию. 				        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						        Афанасий Никитин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5.   Какие три моря он пересёк? </a:t>
            </a:r>
          </a:p>
          <a:p>
            <a:pPr marL="171450" lvl="0" indent="-51435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			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Каспийское, Аравийское, Чёрное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7596336" cy="908050"/>
          </a:xfrm>
        </p:spPr>
        <p:txBody>
          <a:bodyPr>
            <a:noAutofit/>
          </a:bodyPr>
          <a:lstStyle/>
          <a:p>
            <a:pPr eaLnBrk="1" hangingPunct="1"/>
            <a:r>
              <a:rPr lang="ru-RU" sz="4900" dirty="0" smtClean="0"/>
              <a:t>Новые открытия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68952" cy="36724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Открытие Нового Света Х. Колумбом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</a:rPr>
              <a:t>Васко</a:t>
            </a:r>
            <a:r>
              <a:rPr lang="ru-RU" dirty="0" smtClean="0">
                <a:latin typeface="Times New Roman" pitchFamily="18" charset="0"/>
              </a:rPr>
              <a:t> да Гама и открытие морского пути в Индию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Кругосветное путешествие Ф. Магеллана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Значение Великих географических открытий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7596336" cy="908050"/>
          </a:xfrm>
        </p:spPr>
        <p:txBody>
          <a:bodyPr>
            <a:noAutofit/>
          </a:bodyPr>
          <a:lstStyle/>
          <a:p>
            <a:pPr eaLnBrk="1" hangingPunct="1"/>
            <a:r>
              <a:rPr lang="ru-RU" sz="4900" dirty="0" smtClean="0"/>
              <a:t>Новые открытия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1124744"/>
            <a:ext cx="4968552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Заполнить таблицу</a:t>
            </a:r>
          </a:p>
          <a:p>
            <a:pPr algn="ctr" eaLnBrk="1" hangingPunct="1">
              <a:buFontTx/>
              <a:buNone/>
            </a:pPr>
            <a:endParaRPr lang="ru-RU" sz="3200" b="1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52413" y="2060574"/>
            <a:ext cx="8568059" cy="2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23528" y="2996952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3491880" y="2060574"/>
            <a:ext cx="620" cy="417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563938" y="2205038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dirty="0">
                <a:solidFill>
                  <a:srgbClr val="C00000"/>
                </a:solidFill>
                <a:latin typeface="Times New Roman" pitchFamily="18" charset="0"/>
              </a:rPr>
              <a:t>Вклад в развитие географии 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323850" y="2205038"/>
            <a:ext cx="3151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0" dirty="0">
                <a:solidFill>
                  <a:srgbClr val="C00000"/>
                </a:solidFill>
                <a:latin typeface="Times New Roman" pitchFamily="18" charset="0"/>
              </a:rPr>
              <a:t>Путешественник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2976"/>
            <a:ext cx="314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Христофор Колумб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149080"/>
            <a:ext cx="234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</a:rPr>
              <a:t>Васко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да Гама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292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</a:rPr>
              <a:t>Фернан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Магеллан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23528" y="3933056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323528" y="4869160"/>
            <a:ext cx="8496944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география\УРОКИ\5 класс\2. Накопление знаний о Земле\kinopoisk.ru-Christopher-Columbus_3A-The-Discovery-757327-433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608810" cy="50006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00" y="188640"/>
            <a:ext cx="74295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Великие </a:t>
            </a:r>
            <a:br>
              <a:rPr lang="ru-RU" dirty="0" smtClean="0"/>
            </a:br>
            <a:r>
              <a:rPr lang="ru-RU" dirty="0" smtClean="0"/>
              <a:t>географические открытия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500306"/>
            <a:ext cx="478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Открытия новых земель европейскими путешественниками 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в конце 15 века  — середине 17 века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428875" y="6215063"/>
            <a:ext cx="1785938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условные знаки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357688" y="6215063"/>
            <a:ext cx="1428750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скрыть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785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страиваемая 7">
            <a:hlinkClick r:id="" action="ppaction://hlinkshowjump?jump=lastslideviewed" highlightClick="1"/>
          </p:cNvPr>
          <p:cNvSpPr/>
          <p:nvPr/>
        </p:nvSpPr>
        <p:spPr>
          <a:xfrm>
            <a:off x="5929313" y="6215063"/>
            <a:ext cx="1357312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назад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8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123825"/>
            <a:ext cx="7358082" cy="8762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Почему стали возможны дальние путешествия?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1052736"/>
            <a:ext cx="4929187" cy="5022304"/>
          </a:xfrm>
        </p:spPr>
        <p:txBody>
          <a:bodyPr/>
          <a:lstStyle/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Работа с учебником 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стр. 11 – 12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Возобновился интерес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    к науке – идеи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</a:rPr>
              <a:t>    о шарообразности Земли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 Развитие книгопечатания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</a:rPr>
              <a:t> Совершенствуются карты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</a:endParaRPr>
          </a:p>
          <a:p>
            <a:pPr marL="446088" indent="-446088">
              <a:lnSpc>
                <a:spcPct val="90000"/>
              </a:lnSpc>
              <a:spcBef>
                <a:spcPts val="0"/>
              </a:spcBef>
              <a:tabLst>
                <a:tab pos="88900" algn="l"/>
              </a:tabLst>
            </a:pPr>
            <a:r>
              <a:rPr lang="ru-RU" sz="2800" dirty="0" smtClean="0">
                <a:latin typeface="Times New Roman" pitchFamily="18" charset="0"/>
              </a:rPr>
              <a:t>Совершенствование   техники - новый тип  парусника – 3-х мачтовые каравеллы 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6734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rgbClr val="FBE7C9"/>
          </a:solidFill>
          <a:ln>
            <a:solidFill>
              <a:srgbClr val="FBE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74638"/>
            <a:ext cx="74295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Достичь Индию возможно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2 путями!</a:t>
            </a:r>
            <a:endParaRPr lang="ru-RU" sz="4000" b="1" dirty="0">
              <a:solidFill>
                <a:srgbClr val="0000CC"/>
              </a:solidFill>
              <a:latin typeface="Tahoma" charset="0"/>
            </a:endParaRPr>
          </a:p>
        </p:txBody>
      </p:sp>
      <p:pic>
        <p:nvPicPr>
          <p:cNvPr id="6148" name="Picture 4" descr="Карта ми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857364"/>
            <a:ext cx="8786874" cy="4393437"/>
          </a:xfrm>
          <a:noFill/>
          <a:ln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 rot="1465305">
            <a:off x="4639564" y="3214857"/>
            <a:ext cx="1084262" cy="215900"/>
          </a:xfrm>
          <a:prstGeom prst="rightArrow">
            <a:avLst>
              <a:gd name="adj1" fmla="val 50000"/>
              <a:gd name="adj2" fmla="val 125551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372200" y="5085184"/>
            <a:ext cx="936625" cy="4318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Восток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475656" y="5157192"/>
            <a:ext cx="1296988" cy="360363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Запад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20840445">
            <a:off x="2952474" y="3138130"/>
            <a:ext cx="1296988" cy="358775"/>
          </a:xfrm>
          <a:prstGeom prst="leftArrow">
            <a:avLst>
              <a:gd name="adj1" fmla="val 50000"/>
              <a:gd name="adj2" fmla="val 903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7143768" y="3500438"/>
            <a:ext cx="1800225" cy="358775"/>
          </a:xfrm>
          <a:prstGeom prst="leftArrow">
            <a:avLst>
              <a:gd name="adj1" fmla="val 50000"/>
              <a:gd name="adj2" fmla="val 125442"/>
            </a:avLst>
          </a:prstGeom>
          <a:solidFill>
            <a:srgbClr val="FF5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6072198" y="3286124"/>
            <a:ext cx="865188" cy="792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K:\МоиЛокулентыКолачиковы\ирина\Мои рисунки\карты\P-Vintage-compass-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85184"/>
            <a:ext cx="1368152" cy="1368152"/>
          </a:xfrm>
          <a:prstGeom prst="flowChartConnector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as2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AC08F"/>
      </a:accent3>
      <a:accent4>
        <a:srgbClr val="FAC08F"/>
      </a:accent4>
      <a:accent5>
        <a:srgbClr val="E36C09"/>
      </a:accent5>
      <a:accent6>
        <a:srgbClr val="F79646"/>
      </a:accent6>
      <a:hlink>
        <a:srgbClr val="FAC08F"/>
      </a:hlink>
      <a:folHlink>
        <a:srgbClr val="FBD5B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kompas2</Template>
  <TotalTime>827</TotalTime>
  <Words>591</Words>
  <Application>Microsoft Office PowerPoint</Application>
  <PresentationFormat>Экран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kompas2</vt:lpstr>
      <vt:lpstr>Великие географические открытия</vt:lpstr>
      <vt:lpstr>Накопление знаний о Земле. Великие географические открытия</vt:lpstr>
      <vt:lpstr> Вспомним </vt:lpstr>
      <vt:lpstr>Новые открытия</vt:lpstr>
      <vt:lpstr>Новые открытия</vt:lpstr>
      <vt:lpstr>Великие  географические открытия</vt:lpstr>
      <vt:lpstr>Слайд 7</vt:lpstr>
      <vt:lpstr>Почему стали возможны дальние путешествия?</vt:lpstr>
      <vt:lpstr>Достичь Индию возможно  2 путями!</vt:lpstr>
      <vt:lpstr>Карта мира Паоло Тосканелли</vt:lpstr>
      <vt:lpstr>Слайд 11</vt:lpstr>
      <vt:lpstr>Христофор Колумб</vt:lpstr>
      <vt:lpstr>Выступление Колумба  перед королевой Испании </vt:lpstr>
      <vt:lpstr>Корабли Колумба  во время плавания</vt:lpstr>
      <vt:lpstr>Первая экспедиция Колумба 1492 г.</vt:lpstr>
      <vt:lpstr>Колумб высаживается на берег первого из открытых им островов Сан-Сальвадор</vt:lpstr>
      <vt:lpstr>Вторая экспедиция Колумба 1493–1496 гг.</vt:lpstr>
      <vt:lpstr>Третья экспедиция Колумба 1498 – 1500 гг.</vt:lpstr>
      <vt:lpstr>Четвертая экспедиция Колумба 1498–1500 гг.</vt:lpstr>
      <vt:lpstr>Результаты экспедиций Колумба</vt:lpstr>
      <vt:lpstr>В честь Колумба названы</vt:lpstr>
      <vt:lpstr>Слайд 22</vt:lpstr>
      <vt:lpstr>Фернан Магеллан</vt:lpstr>
      <vt:lpstr>Крест Магеллана.  Филиппины. Себу.</vt:lpstr>
      <vt:lpstr>Повторим</vt:lpstr>
      <vt:lpstr>Пути каких путешественников  обозначены на карте?</vt:lpstr>
      <vt:lpstr>Портретная галерея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открывал Землю</dc:title>
  <dc:creator>Лена</dc:creator>
  <cp:lastModifiedBy>RePack by SPecialiST</cp:lastModifiedBy>
  <cp:revision>90</cp:revision>
  <dcterms:created xsi:type="dcterms:W3CDTF">2011-04-09T14:46:24Z</dcterms:created>
  <dcterms:modified xsi:type="dcterms:W3CDTF">2013-11-26T20:06:39Z</dcterms:modified>
</cp:coreProperties>
</file>