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250" autoAdjust="0"/>
  </p:normalViewPr>
  <p:slideViewPr>
    <p:cSldViewPr>
      <p:cViewPr varScale="1">
        <p:scale>
          <a:sx n="80" d="100"/>
          <a:sy n="80" d="100"/>
        </p:scale>
        <p:origin x="-96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E6EE1E6-1F96-4BFD-BAB4-F76678163AB9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342C25-3219-481B-B601-0CFC598A4C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196751"/>
            <a:ext cx="8458200" cy="4879035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chemeClr val="bg2">
                    <a:lumMod val="25000"/>
                  </a:schemeClr>
                </a:solidFill>
              </a:rPr>
              <a:t>Формирование ключевых компетентностей учащихся через организацию жизнедеятельности </a:t>
            </a:r>
            <a:r>
              <a:rPr lang="ru-RU" sz="4800" dirty="0" smtClean="0">
                <a:solidFill>
                  <a:schemeClr val="bg2">
                    <a:lumMod val="25000"/>
                  </a:schemeClr>
                </a:solidFill>
              </a:rPr>
              <a:t>класса</a:t>
            </a:r>
            <a:endParaRPr lang="ru-RU"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9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Новая папка\IMG_20140123_171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6" y="255825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Новая папка\IMG_20140123_170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96" y="255825"/>
            <a:ext cx="4266474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0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31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«Семейный портрет»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Новая папка\IMG_20140120_18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7310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46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«В </a:t>
            </a:r>
            <a:r>
              <a:rPr lang="ru-RU" sz="4800" dirty="0" smtClean="0"/>
              <a:t>гостях у </a:t>
            </a:r>
            <a:r>
              <a:rPr lang="ru-RU" sz="4800" dirty="0" err="1" smtClean="0"/>
              <a:t>хаски</a:t>
            </a:r>
            <a:r>
              <a:rPr lang="ru-RU" sz="4800" dirty="0" smtClean="0"/>
              <a:t>»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G:\Новая папка\IMG_20131214_102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4023409" cy="30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Новая папка\IMG_20131214_105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27" y="964592"/>
            <a:ext cx="374441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Новая папка\IMG_20131214_100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" y="2636913"/>
            <a:ext cx="3145446" cy="419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3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Новая папка\IMG_20131214_103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825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Новая папка\IMG_20131214_11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75" y="147438"/>
            <a:ext cx="3950298" cy="296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Новая папка\IMG_20131214_113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62" y="3235941"/>
            <a:ext cx="432105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:\Новая папка\IMG_20131214_1119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24" y="3110162"/>
            <a:ext cx="2319401" cy="363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Новая папка\IMG_20131214_1059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5" y="3235941"/>
            <a:ext cx="2169694" cy="350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56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Творческая работа </a:t>
            </a:r>
            <a:r>
              <a:rPr lang="ru-RU" sz="4400" dirty="0" smtClean="0"/>
              <a:t>«олень»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Новая папка\IMG_20140122_174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75938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«Древо познания»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G:\Новая папка\IMG_20140123_121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9194"/>
            <a:ext cx="3303422" cy="44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Новая папка\IMG_20140123_121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84784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Новая папка\IMG_20140123_122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51" y="2564904"/>
            <a:ext cx="3182549" cy="42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10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«Музей бабочек»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2564904"/>
            <a:ext cx="459160" cy="346869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12290" name="Picture 2" descr="G:\Новая папка\IMG_20140123_154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" y="1493439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Новая папка\IMG_20140121_164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01651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Новая папка\IMG_20140121_163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1162388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G:\Новая папка\IMG_20140123_1549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74" y="3169702"/>
            <a:ext cx="27543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3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G:\Новая папка\IMG_20140123_165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52" y="173919"/>
            <a:ext cx="4986554" cy="66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4653136"/>
            <a:ext cx="6715472" cy="193104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Материал подготовлен </a:t>
            </a:r>
          </a:p>
          <a:p>
            <a:pPr marL="0" indent="0">
              <a:buNone/>
            </a:pPr>
            <a:r>
              <a:rPr lang="ru-RU" dirty="0" smtClean="0"/>
              <a:t>       учителем начальных классов</a:t>
            </a:r>
          </a:p>
          <a:p>
            <a:pPr marL="0" indent="0">
              <a:buNone/>
            </a:pPr>
            <a:r>
              <a:rPr lang="ru-RU" dirty="0" smtClean="0"/>
              <a:t>                                     </a:t>
            </a:r>
            <a:r>
              <a:rPr lang="ru-RU" dirty="0" err="1" smtClean="0"/>
              <a:t>Борзистой</a:t>
            </a:r>
            <a:r>
              <a:rPr lang="ru-RU" dirty="0" smtClean="0"/>
              <a:t> Е. В.</a:t>
            </a:r>
            <a:endParaRPr lang="ru-RU" dirty="0"/>
          </a:p>
        </p:txBody>
      </p:sp>
      <p:pic>
        <p:nvPicPr>
          <p:cNvPr id="14338" name="Picture 2" descr="G:\Новая папка\IMG_20140122_23182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8" y="332656"/>
            <a:ext cx="514250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457200" y="115888"/>
            <a:ext cx="8686800" cy="6626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i="1" dirty="0" smtClean="0"/>
              <a:t>   «</a:t>
            </a:r>
            <a:r>
              <a:rPr lang="ru-RU" sz="2200" b="1" i="1" dirty="0"/>
              <a:t>Портрет» выпускника начальной школы ( по стандартам второго поколения)</a:t>
            </a:r>
          </a:p>
          <a:p>
            <a:r>
              <a:rPr lang="ru-RU" sz="2200" dirty="0"/>
              <a:t>• любящий свой народ, свой край и свою Родину;</a:t>
            </a:r>
          </a:p>
          <a:p>
            <a:r>
              <a:rPr lang="ru-RU" sz="2200" dirty="0"/>
              <a:t>• уважающий и принимающий ценности семьи и общества;</a:t>
            </a:r>
          </a:p>
          <a:p>
            <a:r>
              <a:rPr lang="ru-RU" sz="2200" dirty="0"/>
              <a:t>• любознательный, активно и заинтересованно познающий мир;</a:t>
            </a:r>
          </a:p>
          <a:p>
            <a:r>
              <a:rPr lang="ru-RU" sz="2200" dirty="0"/>
              <a:t>• владеющий основами умения учиться, способный к организации собственной деятельности;</a:t>
            </a:r>
          </a:p>
          <a:p>
            <a:r>
              <a:rPr lang="ru-RU" sz="2200" dirty="0"/>
              <a:t>• готовый самостоятельно действовать и отвечать за свои поступки перед семьей и обществом;</a:t>
            </a:r>
          </a:p>
          <a:p>
            <a:r>
              <a:rPr lang="ru-RU" sz="2200" dirty="0"/>
              <a:t>• доброжелательный, умеющий слушать и слышать собеседника, обосновывать  свою позицию, высказывать свое мнение;</a:t>
            </a:r>
          </a:p>
          <a:p>
            <a:r>
              <a:rPr lang="ru-RU" sz="2200" dirty="0"/>
              <a:t>• выполняющий правила здорового и безопасного для себя и окружающих образа жизни.</a:t>
            </a:r>
          </a:p>
          <a:p>
            <a:r>
              <a:rPr lang="ru-RU" sz="2200" dirty="0"/>
              <a:t>Чтобы сформировать ключевые компетенции, необходимо начинать развивать определенные навыки,  способствовать вырабатыванию универсальных учебных действий уже с начальной школы. 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106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457200" y="115888"/>
            <a:ext cx="8686800" cy="66262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/>
              <a:t>Действия учителя,  направленные на  формирование ключевых компетенций:</a:t>
            </a:r>
          </a:p>
          <a:p>
            <a:r>
              <a:rPr lang="ru-RU" dirty="0"/>
              <a:t>•	Поощрять за попытки что-то сделать самостоятельно.</a:t>
            </a:r>
          </a:p>
          <a:p>
            <a:r>
              <a:rPr lang="ru-RU" dirty="0"/>
              <a:t>•	Демонстрировать заинтересованность в успехе учащихся, связанном с достижением поставленных целей.</a:t>
            </a:r>
          </a:p>
          <a:p>
            <a:r>
              <a:rPr lang="ru-RU" dirty="0"/>
              <a:t>•	Побуждать к выражению своей точки зрения, отличной от точки зрения окружающих.</a:t>
            </a:r>
          </a:p>
          <a:p>
            <a:r>
              <a:rPr lang="ru-RU" dirty="0"/>
              <a:t>•	Создавать условия для проявления инициативы на основе собственных представлений.</a:t>
            </a:r>
          </a:p>
          <a:p>
            <a:r>
              <a:rPr lang="ru-RU" dirty="0"/>
              <a:t>•	Учить не бояться высказывать свое понимание проблемы. Особенно в тех случаях, когда оно расходится с пониманием большинства.</a:t>
            </a:r>
          </a:p>
          <a:p>
            <a:r>
              <a:rPr lang="ru-RU" dirty="0"/>
              <a:t>•	Учить задавать вопросы и высказывать предложения.</a:t>
            </a:r>
          </a:p>
          <a:p>
            <a:r>
              <a:rPr lang="ru-RU" dirty="0"/>
              <a:t>•	Учить выслушивать и стараться понять мнение других, но соблюдать право не соглашаться с ним.</a:t>
            </a:r>
          </a:p>
          <a:p>
            <a:r>
              <a:rPr lang="ru-RU" dirty="0"/>
              <a:t>•	     Учить работать в группе, понимая, в чем состоит конечный результат, при выполнении своей части работы.</a:t>
            </a:r>
          </a:p>
          <a:p>
            <a:r>
              <a:rPr lang="ru-RU" dirty="0"/>
              <a:t>•	Позволять учащимся находить место в коллективной деятельности сообразно своим интересам и способностям.</a:t>
            </a:r>
          </a:p>
          <a:p>
            <a:r>
              <a:rPr lang="ru-RU" dirty="0"/>
              <a:t>•	Делиться с учениками своими мыслями, чувствами, ожиданиями относительно обсуждаемой проблемы, темы или конкретной ситуации их деятельности.</a:t>
            </a:r>
          </a:p>
          <a:p>
            <a:r>
              <a:rPr lang="ru-RU" dirty="0"/>
              <a:t>•	Показывать ученикам, как можно самостоятельно учиться и придумывать что-то новое.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5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« Здравствуй, музей! » :</a:t>
            </a:r>
            <a:endParaRPr lang="ru-RU" i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58924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« Учись смотреть и видеть »</a:t>
            </a:r>
          </a:p>
          <a:p>
            <a:r>
              <a:rPr lang="ru-RU" sz="4400" dirty="0" smtClean="0"/>
              <a:t>« Введение в музей »</a:t>
            </a:r>
          </a:p>
          <a:p>
            <a:r>
              <a:rPr lang="ru-RU" sz="4400" dirty="0" smtClean="0"/>
              <a:t>« Введение в изобразительное, народное искусство и архитектуру »</a:t>
            </a:r>
          </a:p>
          <a:p>
            <a:r>
              <a:rPr lang="ru-RU" sz="4400" dirty="0" smtClean="0"/>
              <a:t>« В мире художественных образов 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946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Зрительный ряд.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02-III-Неизвестный автор Рынок Фотография 2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32" y="1268760"/>
            <a:ext cx="7056784" cy="53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1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01-III-Д Д Несмелов Тень Фотография 1990-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7359"/>
            <a:ext cx="8906239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9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04-III-Д Д Несмелов Хоровод Фотография 1990-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4555"/>
            <a:ext cx="8872023" cy="597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2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8976" y="1410146"/>
            <a:ext cx="6931496" cy="46831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07-IV-Х З Шахмаметьев Паутинка Фотография 1990-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1040"/>
            <a:ext cx="4320480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7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/>
              <a:t>Творческие задания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Новая папка\IMG_20140123_165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Новая папка\IMG_20140123_17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10127"/>
            <a:ext cx="3848431" cy="513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75</TotalTime>
  <Words>211</Words>
  <Application>Microsoft Office PowerPoint</Application>
  <PresentationFormat>Экран (4:3)</PresentationFormat>
  <Paragraphs>37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Формирование ключевых компетентностей учащихся через организацию жизнедеятельности класса</vt:lpstr>
      <vt:lpstr>Презентация PowerPoint</vt:lpstr>
      <vt:lpstr>Презентация PowerPoint</vt:lpstr>
      <vt:lpstr>« Здравствуй, музей! » :</vt:lpstr>
      <vt:lpstr>Зрительный ряд.</vt:lpstr>
      <vt:lpstr>Презентация PowerPoint</vt:lpstr>
      <vt:lpstr>Презентация PowerPoint</vt:lpstr>
      <vt:lpstr>Презентация PowerPoint</vt:lpstr>
      <vt:lpstr>Творческие задания</vt:lpstr>
      <vt:lpstr>Презентация PowerPoint</vt:lpstr>
      <vt:lpstr>«Семейный портрет»</vt:lpstr>
      <vt:lpstr>«В гостях у хаски»</vt:lpstr>
      <vt:lpstr>Презентация PowerPoint</vt:lpstr>
      <vt:lpstr>Творческая работа «олень»</vt:lpstr>
      <vt:lpstr>«Древо познания»</vt:lpstr>
      <vt:lpstr>«Музей бабочек»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ключевых компетентностей учащихся через организацию жизнедеятельности класса.</dc:title>
  <dc:creator>user</dc:creator>
  <cp:lastModifiedBy>Светлана</cp:lastModifiedBy>
  <cp:revision>9</cp:revision>
  <dcterms:created xsi:type="dcterms:W3CDTF">2014-01-25T18:49:41Z</dcterms:created>
  <dcterms:modified xsi:type="dcterms:W3CDTF">2014-03-22T06:34:31Z</dcterms:modified>
</cp:coreProperties>
</file>