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52" r:id="rId2"/>
    <p:sldMasterId id="2147483864" r:id="rId3"/>
  </p:sldMasterIdLst>
  <p:notesMasterIdLst>
    <p:notesMasterId r:id="rId7"/>
  </p:notesMasterIdLst>
  <p:sldIdLst>
    <p:sldId id="272" r:id="rId4"/>
    <p:sldId id="274" r:id="rId5"/>
    <p:sldId id="27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1C539E3-7A8E-4824-940E-0868774720E1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Раздел без заголовка" id="{A90E831E-8086-4FD4-9771-C657C66CD353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88CB-01CC-4053-AB02-E677354F2E96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AEB04-FE58-4922-8AD9-E9C2C7DCF6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078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8DD985-C5CF-40CE-955F-A2D80953586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00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0E7ECA-5A01-4575-BC3D-4790340DFF2B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7219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EE2265-4D9C-47EC-ABF0-11CBE750952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16952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8DD985-C5CF-40CE-955F-A2D80953586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2681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B192ED-F57E-4DA6-8617-3EE2B6D717B5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028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C7BF94-3092-4CE7-97FA-A31E033CE57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6658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A70185-E7B9-4788-AA9B-1E99F4568C9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5939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327F2-0C1C-4FE4-BD85-75471C79D80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86928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84919D-5AB9-452C-9ABC-656F5AA4D33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8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D81D82-DAC5-4411-B9BB-E608F86D3E3A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1239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3C198-FCF4-4357-AD3E-F939DF58F728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9248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B192ED-F57E-4DA6-8617-3EE2B6D717B5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105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6E8475-03A5-4C79-983F-F271BDE87CF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48567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0E7ECA-5A01-4575-BC3D-4790340DFF2B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1574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EE2265-4D9C-47EC-ABF0-11CBE750952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53754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8DD985-C5CF-40CE-955F-A2D80953586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5406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B192ED-F57E-4DA6-8617-3EE2B6D717B5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98989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C7BF94-3092-4CE7-97FA-A31E033CE57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152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A70185-E7B9-4788-AA9B-1E99F4568C9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728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327F2-0C1C-4FE4-BD85-75471C79D80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86162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84919D-5AB9-452C-9ABC-656F5AA4D33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0960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D81D82-DAC5-4411-B9BB-E608F86D3E3A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0093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C7BF94-3092-4CE7-97FA-A31E033CE57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846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3C198-FCF4-4357-AD3E-F939DF58F728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84113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6E8475-03A5-4C79-983F-F271BDE87CF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0060200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0E7ECA-5A01-4575-BC3D-4790340DFF2B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5413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EE2265-4D9C-47EC-ABF0-11CBE750952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1692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A70185-E7B9-4788-AA9B-1E99F4568C9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95596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A327F2-0C1C-4FE4-BD85-75471C79D804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263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84919D-5AB9-452C-9ABC-656F5AA4D337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0741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D81D82-DAC5-4411-B9BB-E608F86D3E3A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11594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3C198-FCF4-4357-AD3E-F939DF58F728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784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6E8475-03A5-4C79-983F-F271BDE87CF2}" type="slidenum">
              <a:rPr lang="ru-RU" altLang="en-US" smtClean="0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6307192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30B36-9186-4FB5-9CCF-F27CFB7B01F6}" type="slidenum">
              <a:rPr lang="ru-RU" altLang="en-US" smtClean="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544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30B36-9186-4FB5-9CCF-F27CFB7B01F6}" type="slidenum">
              <a:rPr lang="ru-RU" altLang="en-US" smtClean="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268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30B36-9186-4FB5-9CCF-F27CFB7B01F6}" type="slidenum">
              <a:rPr lang="ru-RU" altLang="en-US" smtClean="0">
                <a:solidFill>
                  <a:srgbClr val="E3DED1">
                    <a:shade val="5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>
              <a:solidFill>
                <a:srgbClr val="E3DED1">
                  <a:shade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747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99691" y="3505200"/>
            <a:ext cx="184731" cy="10156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ru-RU" sz="6000" b="1" cap="all" dirty="0">
              <a:ln/>
              <a:solidFill>
                <a:srgbClr val="F07F09"/>
              </a:solidFill>
              <a:effectLst>
                <a:outerShdw blurRad="19685" dist="12700" dir="5400000" algn="tl" rotWithShape="0">
                  <a:srgbClr val="F07F09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1401" y="1857364"/>
            <a:ext cx="733566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7200" b="1" spc="300" dirty="0">
                <a:ln w="11430" cmpd="sng">
                  <a:solidFill>
                    <a:srgbClr val="F07F09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F07F09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F07F09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F07F09">
                      <a:satMod val="220000"/>
                      <a:alpha val="35000"/>
                    </a:srgbClr>
                  </a:glow>
                </a:effectLst>
                <a:cs typeface="Arial" charset="0"/>
              </a:rPr>
              <a:t>ПОЛЕ ЧУДЕС</a:t>
            </a:r>
          </a:p>
        </p:txBody>
      </p:sp>
    </p:spTree>
    <p:extLst>
      <p:ext uri="{BB962C8B-B14F-4D97-AF65-F5344CB8AC3E}">
        <p14:creationId xmlns="" xmlns:p14="http://schemas.microsoft.com/office/powerpoint/2010/main" val="14011098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1500188"/>
          <a:ext cx="6825573" cy="1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397"/>
                <a:gridCol w="758397"/>
                <a:gridCol w="758397"/>
                <a:gridCol w="758397"/>
                <a:gridCol w="758397"/>
                <a:gridCol w="758397"/>
                <a:gridCol w="758397"/>
                <a:gridCol w="758397"/>
                <a:gridCol w="758397"/>
              </a:tblGrid>
              <a:tr h="74579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Л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Г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И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С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Т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И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7390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7500938" y="5929313"/>
            <a:ext cx="78581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659" name="TextBox 36"/>
          <p:cNvSpPr txBox="1">
            <a:spLocks noChangeArrowheads="1"/>
          </p:cNvSpPr>
          <p:nvPr/>
        </p:nvSpPr>
        <p:spPr bwMode="auto">
          <a:xfrm>
            <a:off x="500063" y="571500"/>
            <a:ext cx="79295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>
                <a:solidFill>
                  <a:prstClr val="black"/>
                </a:solidFill>
                <a:cs typeface="Arial" charset="0"/>
              </a:rPr>
              <a:t>Раздел арифметики, изучающий правила действий над числами.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42938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5875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928813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571750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Г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3214688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Д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857625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Е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4500563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Ё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42938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Ж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285875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З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1928813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571750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Й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3214688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К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3857625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4500563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М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642938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Н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285875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О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928813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П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2571750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214688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С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857625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500563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У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42938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Ф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285875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Х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1928813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Ц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571750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Ч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214688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Ш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3857625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Щ</a:t>
            </a:r>
          </a:p>
        </p:txBody>
      </p:sp>
      <p:sp>
        <p:nvSpPr>
          <p:cNvPr id="85" name="Прямоугольник 84"/>
          <p:cNvSpPr/>
          <p:nvPr/>
        </p:nvSpPr>
        <p:spPr>
          <a:xfrm>
            <a:off x="4500563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Ъ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42938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Ы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1285875" y="5857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Ь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1928813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Э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2571750" y="5857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Ю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3214688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Я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1000125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785938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500313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286125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000500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786313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572125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286500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072313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13108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1" grpId="0" animBg="1"/>
      <p:bldP spid="72" grpId="0" animBg="1"/>
      <p:bldP spid="74" grpId="0" animBg="1"/>
      <p:bldP spid="75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75" y="1428750"/>
          <a:ext cx="5364345" cy="162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35"/>
                <a:gridCol w="766335"/>
                <a:gridCol w="766335"/>
                <a:gridCol w="766335"/>
                <a:gridCol w="766335"/>
                <a:gridCol w="766335"/>
                <a:gridCol w="766335"/>
              </a:tblGrid>
              <a:tr h="81755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К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С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И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О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М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FFFF00"/>
                          </a:solidFill>
                        </a:rPr>
                        <a:t>А</a:t>
                      </a:r>
                      <a:endParaRPr lang="ru-RU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8102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трелка вправо 2">
            <a:hlinkClick r:id="" action="ppaction://hlinkshowjump?jump=nextslide"/>
          </p:cNvPr>
          <p:cNvSpPr/>
          <p:nvPr/>
        </p:nvSpPr>
        <p:spPr>
          <a:xfrm>
            <a:off x="7500938" y="5929313"/>
            <a:ext cx="785812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75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50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Г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4688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57625" y="3571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3571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Ё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38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Ж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85875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З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28813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71750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14688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857625" y="4143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00563" y="4143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2938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Н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85875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928813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П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71750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14688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С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857625" y="4714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Т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500563" y="4714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У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42938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Ф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285875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Х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813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Ц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571750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Ч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14688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Ш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857625" y="52863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Щ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500563" y="52863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Ъ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42938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Ы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285875" y="5857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928813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Э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571750" y="585787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Ю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214688" y="585787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prstClr val="white"/>
                </a:solidFill>
              </a:rPr>
              <a:t>Я</a:t>
            </a:r>
          </a:p>
        </p:txBody>
      </p:sp>
      <p:sp>
        <p:nvSpPr>
          <p:cNvPr id="28734" name="TextBox 36"/>
          <p:cNvSpPr txBox="1">
            <a:spLocks noChangeArrowheads="1"/>
          </p:cNvSpPr>
          <p:nvPr/>
        </p:nvSpPr>
        <p:spPr bwMode="auto">
          <a:xfrm>
            <a:off x="500063" y="571500"/>
            <a:ext cx="7929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Arial" charset="0"/>
              </a:rPr>
              <a:t>«Ценность» на древнегреческом языке.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857375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643188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29000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143375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929188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715000" y="1428750"/>
            <a:ext cx="785813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500813" y="1428750"/>
            <a:ext cx="785812" cy="785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153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Экран (4:3)</PresentationFormat>
  <Paragraphs>101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Аспект</vt:lpstr>
      <vt:lpstr>2_Аспект</vt:lpstr>
      <vt:lpstr>3_Аспект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Общеобразовательное Учреждение Гимназия  №63 г.Санкт-Петербург</dc:title>
  <dc:creator>МОУ "Бугровская СОШ"</dc:creator>
  <cp:lastModifiedBy>olga_K</cp:lastModifiedBy>
  <cp:revision>4</cp:revision>
  <dcterms:created xsi:type="dcterms:W3CDTF">2011-10-10T18:49:53Z</dcterms:created>
  <dcterms:modified xsi:type="dcterms:W3CDTF">2012-08-25T08:34:03Z</dcterms:modified>
</cp:coreProperties>
</file>