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8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6048672" cy="15121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>
                <a:solidFill>
                  <a:schemeClr val="tx1"/>
                </a:solidFill>
              </a:rPr>
              <a:t>Нирман</a:t>
            </a:r>
            <a:r>
              <a:rPr lang="ru-RU" dirty="0" smtClean="0">
                <a:solidFill>
                  <a:schemeClr val="tx1"/>
                </a:solidFill>
              </a:rPr>
              <a:t> Л.Ю,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математики и физики,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МОУ СОШ №50 </a:t>
            </a:r>
            <a:r>
              <a:rPr lang="ru-RU" dirty="0" err="1" smtClean="0">
                <a:solidFill>
                  <a:schemeClr val="tx1"/>
                </a:solidFill>
              </a:rPr>
              <a:t>г.Твери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9144000" cy="26449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19225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Викторина.  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982944" cy="1183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04" y="1928189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791" y="1268760"/>
            <a:ext cx="8829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1.Прибор для исследования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ночного неба.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792" y="4077072"/>
            <a:ext cx="840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2.Спецодежда космонавта.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1086" y="345430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955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3.Самые большие планеты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солнечной системы?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67" y="3645024"/>
            <a:ext cx="84914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4.Какую планету называют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красной?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90379" y="389456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2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86" y="1556792"/>
            <a:ext cx="3711197" cy="4846387"/>
          </a:xfrm>
        </p:spPr>
      </p:pic>
      <p:sp>
        <p:nvSpPr>
          <p:cNvPr id="4" name="Прямоугольник 3"/>
          <p:cNvSpPr/>
          <p:nvPr/>
        </p:nvSpPr>
        <p:spPr>
          <a:xfrm>
            <a:off x="34249" y="1844824"/>
            <a:ext cx="4211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5.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Первый человек,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покоривший  звездное небо.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1740" y="417438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25247"/>
            <a:ext cx="3619427" cy="4944411"/>
          </a:xfrm>
        </p:spPr>
      </p:pic>
      <p:sp>
        <p:nvSpPr>
          <p:cNvPr id="4" name="Прямоугольник 3"/>
          <p:cNvSpPr/>
          <p:nvPr/>
        </p:nvSpPr>
        <p:spPr>
          <a:xfrm>
            <a:off x="2991089" y="404664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991" y="2060848"/>
            <a:ext cx="3816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6.Первая в мире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женщина-космонавт.</a:t>
            </a:r>
          </a:p>
        </p:txBody>
      </p:sp>
    </p:spTree>
    <p:extLst>
      <p:ext uri="{BB962C8B-B14F-4D97-AF65-F5344CB8AC3E}">
        <p14:creationId xmlns:p14="http://schemas.microsoft.com/office/powerpoint/2010/main" val="10754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1619" y="1484781"/>
            <a:ext cx="8405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7.Зодиакальное созвездие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букву «Б».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6674" y="3717032"/>
            <a:ext cx="68306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8.Планета, названная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именем богини.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4142" y="404664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40665" y="1412776"/>
            <a:ext cx="75110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9.Естественный спутник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3167" y="3717032"/>
            <a:ext cx="77260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10.Путь, по которому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движется небесное тело.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1176" y="404664"/>
            <a:ext cx="3161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8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978" y="1599831"/>
            <a:ext cx="3898776" cy="4463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1.Телескоп.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2.Скафандр.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3.Юпитер, Сатурн.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4.Марс.</a:t>
            </a:r>
          </a:p>
          <a:p>
            <a:pPr marL="0" indent="0">
              <a:buNone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5.Юрий Алексеевич Гагарин.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1599831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6.Валентина Владимировна Терешкова.</a:t>
            </a:r>
          </a:p>
          <a:p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7.Близнецы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8.Венера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9.Луна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10.Орбита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0"/>
            <a:ext cx="44183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Ответы: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4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113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SPecialiST</cp:lastModifiedBy>
  <cp:revision>12</cp:revision>
  <dcterms:created xsi:type="dcterms:W3CDTF">2014-01-17T12:53:39Z</dcterms:created>
  <dcterms:modified xsi:type="dcterms:W3CDTF">2014-03-23T19:21:30Z</dcterms:modified>
</cp:coreProperties>
</file>