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79" r:id="rId3"/>
    <p:sldId id="269" r:id="rId4"/>
    <p:sldId id="271" r:id="rId5"/>
    <p:sldId id="273" r:id="rId6"/>
    <p:sldId id="274" r:id="rId7"/>
    <p:sldId id="275" r:id="rId8"/>
    <p:sldId id="277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E7DC-0B2F-4E7C-9183-FD1C03D0B23C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A8DD-2CE7-45D0-8C98-B8E17E730F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BD700-C877-4272-BF06-9818E846E0A7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55CC-C80C-4403-B141-D17767406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lementy.ru/images/eltbook/newton_law_of_gravitation_52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428875"/>
            <a:ext cx="391001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286250" y="464343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"Микроскоп" А. Левенгука представлял собой две серебряные пластинки, имеющие круглые отверстия, между которыми располагалась единственная линза, в ее фокусе помещался держатель для объекта.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57188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ама\Desktop\kolum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8463884" cy="63722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Известняк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28_ragusha_kva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64096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Шарообразность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   </a:t>
            </a:r>
            <a:r>
              <a:rPr lang="ru-RU" sz="4400" b="1" dirty="0" smtClean="0"/>
              <a:t>Кругосветное путешествие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/>
              <a:t>   </a:t>
            </a:r>
            <a:r>
              <a:rPr lang="ru-RU" sz="4400" b="1" dirty="0" err="1" smtClean="0"/>
              <a:t>Фернана</a:t>
            </a:r>
            <a:r>
              <a:rPr lang="ru-RU" sz="4400" b="1" dirty="0" smtClean="0"/>
              <a:t>   Магеллана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/>
              <a:t>     1519-1521г.г.</a:t>
            </a:r>
            <a:endParaRPr lang="ru-RU" sz="4400" b="1" dirty="0"/>
          </a:p>
        </p:txBody>
      </p:sp>
      <p:pic>
        <p:nvPicPr>
          <p:cNvPr id="5124" name="Picture 2" descr="C:\Users\любонька\Desktop\геоцентр система\Новая папка\15ве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4143375"/>
            <a:ext cx="3214687" cy="2214563"/>
          </a:xfrm>
          <a:noFill/>
        </p:spPr>
      </p:pic>
      <p:pic>
        <p:nvPicPr>
          <p:cNvPr id="5125" name="Picture 3" descr="C:\Users\любонька\Desktop\геоцентр система\Новая папка\магелл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214438"/>
            <a:ext cx="409892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opernic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1643050"/>
            <a:ext cx="2995613" cy="408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1" name="Picture 5" descr="copernic_smal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9124" y="2357430"/>
            <a:ext cx="3951288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71472" y="5786454"/>
            <a:ext cx="313213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Николай Коперник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1473 – 1543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00364" y="500042"/>
            <a:ext cx="5899155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Гелиоцентрическая система мира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-285784" y="0"/>
            <a:ext cx="9429784" cy="16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Гелиоцентрическая система мира Коперника</a:t>
            </a:r>
          </a:p>
          <a:p>
            <a:pPr algn="ctr">
              <a:spcBef>
                <a:spcPct val="20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центре мира находится Солнце. Вокруг Земли движется лишь Луна. Земля является третьей по удаленности от Солнца планетой. Она обращается вокруг Солнца и вращается вокруг своей оси. На очень большом расстоянии от Солнца Коперник поместил «сферу неподвижных звезд».</a:t>
            </a:r>
          </a:p>
        </p:txBody>
      </p:sp>
      <p:pic>
        <p:nvPicPr>
          <p:cNvPr id="5123" name="Picture 4" descr="1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88"/>
            <a:ext cx="4714883" cy="47148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Исаак Ньютон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саак Ньютон (портрет работы неизвестного художника). Без преувеличения один из величайших научных умов за всю историю человечества. Именно Ньютону мы обязаны той картиной физического мира, которая сложилась к сегодняшнему дню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904656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1" name="Picture 1" descr="ньют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68544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357166"/>
            <a:ext cx="735808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Микроскоп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Schoolbook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65"/>
          <a:stretch>
            <a:fillRect/>
          </a:stretch>
        </p:blipFill>
        <p:spPr bwMode="auto">
          <a:xfrm>
            <a:off x="0" y="1243842"/>
            <a:ext cx="3275856" cy="40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2059044" cy="2204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160" y="1556792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ломоно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24" y="476672"/>
            <a:ext cx="3644726" cy="5112568"/>
          </a:xfrm>
          <a:prstGeom prst="rect">
            <a:avLst/>
          </a:prstGeom>
          <a:noFill/>
        </p:spPr>
      </p:pic>
      <p:pic>
        <p:nvPicPr>
          <p:cNvPr id="1034" name="Picture 10" descr="C:\Documents and Settings\Педагог\Рабочий стол\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4320480" cy="29865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1124744"/>
            <a:ext cx="38884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М.В. Ломоносов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1214437"/>
          </a:xfrm>
        </p:spPr>
        <p:txBody>
          <a:bodyPr/>
          <a:lstStyle/>
          <a:p>
            <a:pPr eaLnBrk="1" hangingPunct="1"/>
            <a:r>
              <a:rPr lang="ru-RU" dirty="0" smtClean="0"/>
              <a:t>Гранит.</a:t>
            </a:r>
          </a:p>
        </p:txBody>
      </p:sp>
      <p:pic>
        <p:nvPicPr>
          <p:cNvPr id="4099" name="Picture 54" descr="DSCN0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09713"/>
            <a:ext cx="748823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57</Words>
  <Application>Microsoft Office PowerPoint</Application>
  <PresentationFormat>Экран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Шарообразность Земли</vt:lpstr>
      <vt:lpstr>Слайд 3</vt:lpstr>
      <vt:lpstr>Слайд 4</vt:lpstr>
      <vt:lpstr>Исаак Ньютон</vt:lpstr>
      <vt:lpstr>Слайд 6</vt:lpstr>
      <vt:lpstr>Слайд 7</vt:lpstr>
      <vt:lpstr>Слайд 8</vt:lpstr>
      <vt:lpstr>Гранит.</vt:lpstr>
      <vt:lpstr>Известняк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1</cp:lastModifiedBy>
  <cp:revision>27</cp:revision>
  <dcterms:modified xsi:type="dcterms:W3CDTF">2013-12-15T07:38:14Z</dcterms:modified>
</cp:coreProperties>
</file>