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59" r:id="rId6"/>
    <p:sldId id="271" r:id="rId7"/>
    <p:sldId id="260" r:id="rId8"/>
    <p:sldId id="261" r:id="rId9"/>
    <p:sldId id="264" r:id="rId10"/>
    <p:sldId id="272" r:id="rId11"/>
    <p:sldId id="273" r:id="rId12"/>
    <p:sldId id="274" r:id="rId13"/>
    <p:sldId id="275" r:id="rId14"/>
    <p:sldId id="276" r:id="rId15"/>
    <p:sldId id="265" r:id="rId16"/>
    <p:sldId id="263" r:id="rId17"/>
    <p:sldId id="262" r:id="rId18"/>
    <p:sldId id="266" r:id="rId19"/>
    <p:sldId id="267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ru-RU" dirty="0" smtClean="0"/>
              <a:t>Туполев</a:t>
            </a:r>
            <a:br>
              <a:rPr lang="ru-RU" dirty="0" smtClean="0"/>
            </a:br>
            <a:r>
              <a:rPr lang="ru-RU" dirty="0" smtClean="0"/>
              <a:t> Андрей Николаевич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Учитель химии</a:t>
            </a:r>
          </a:p>
          <a:p>
            <a:pPr algn="ctr"/>
            <a:r>
              <a:rPr lang="ru-RU" sz="2000" dirty="0" smtClean="0"/>
              <a:t> МОУ СОШ № 50</a:t>
            </a:r>
          </a:p>
          <a:p>
            <a:pPr algn="ctr"/>
            <a:r>
              <a:rPr lang="ru-RU" sz="2000" dirty="0" smtClean="0"/>
              <a:t> Курбанова Н.Я.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80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55776" y="5301208"/>
            <a:ext cx="3106688" cy="579520"/>
          </a:xfrm>
        </p:spPr>
        <p:txBody>
          <a:bodyPr/>
          <a:lstStyle/>
          <a:p>
            <a:r>
              <a:rPr lang="ru-RU" dirty="0" err="1" smtClean="0"/>
              <a:t>Валти</a:t>
            </a:r>
            <a:r>
              <a:rPr lang="ru-RU" dirty="0" smtClean="0"/>
              <a:t> </a:t>
            </a:r>
            <a:r>
              <a:rPr lang="en-US" dirty="0" smtClean="0"/>
              <a:t>V—I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30722" name="Picture 2" descr="http://www.grumlinas.lt/lektuvai/Be_MB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44862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43808" y="5445224"/>
            <a:ext cx="5050904" cy="1011568"/>
          </a:xfrm>
        </p:spPr>
        <p:txBody>
          <a:bodyPr/>
          <a:lstStyle/>
          <a:p>
            <a:r>
              <a:rPr lang="ru-RU" dirty="0" err="1" smtClean="0"/>
              <a:t>Консолидейтед</a:t>
            </a:r>
            <a:r>
              <a:rPr lang="ru-RU" dirty="0" smtClean="0"/>
              <a:t> </a:t>
            </a:r>
            <a:r>
              <a:rPr lang="en-US" dirty="0" smtClean="0"/>
              <a:t>PBY-1</a:t>
            </a:r>
            <a:endParaRPr lang="ru-RU" dirty="0"/>
          </a:p>
        </p:txBody>
      </p:sp>
      <p:pic>
        <p:nvPicPr>
          <p:cNvPr id="29698" name="Picture 2" descr="http://www.cardesign.ru/files/comment/part_2/16739_1230273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43338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76056" y="4797152"/>
            <a:ext cx="3744416" cy="1443616"/>
          </a:xfrm>
        </p:spPr>
        <p:txBody>
          <a:bodyPr/>
          <a:lstStyle/>
          <a:p>
            <a:r>
              <a:rPr lang="ru-RU" dirty="0" smtClean="0"/>
              <a:t>2РА</a:t>
            </a:r>
            <a:endParaRPr lang="ru-RU" dirty="0"/>
          </a:p>
        </p:txBody>
      </p:sp>
      <p:pic>
        <p:nvPicPr>
          <p:cNvPr id="28674" name="Picture 2" descr="http://www.airwiki.org/image/idop/fww2/2pa/2p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992888" cy="41563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76056" y="5733256"/>
            <a:ext cx="3528392" cy="939560"/>
          </a:xfrm>
        </p:spPr>
        <p:txBody>
          <a:bodyPr/>
          <a:lstStyle/>
          <a:p>
            <a:r>
              <a:rPr lang="ru-RU" dirty="0" err="1" smtClean="0"/>
              <a:t>Douglas</a:t>
            </a:r>
            <a:r>
              <a:rPr lang="ru-RU" dirty="0" smtClean="0"/>
              <a:t> DC-3</a:t>
            </a:r>
          </a:p>
          <a:p>
            <a:endParaRPr lang="ru-RU" dirty="0"/>
          </a:p>
        </p:txBody>
      </p:sp>
      <p:pic>
        <p:nvPicPr>
          <p:cNvPr id="31746" name="Picture 2" descr="File:Air Nostalgia Douglas DC-3 Melton Vabr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04448" cy="5086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23120" y="4553744"/>
            <a:ext cx="7920880" cy="230425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ЦКБ-29</a:t>
            </a:r>
            <a:r>
              <a:rPr lang="ru-RU" dirty="0" smtClean="0"/>
              <a:t> (</a:t>
            </a:r>
            <a:r>
              <a:rPr lang="ru-RU" i="1" dirty="0" smtClean="0"/>
              <a:t>«</a:t>
            </a:r>
            <a:r>
              <a:rPr lang="ru-RU" i="1" dirty="0" err="1" smtClean="0"/>
              <a:t>Туполевская</a:t>
            </a:r>
            <a:r>
              <a:rPr lang="ru-RU" i="1" dirty="0" smtClean="0"/>
              <a:t> </a:t>
            </a:r>
            <a:r>
              <a:rPr lang="ru-RU" i="1" dirty="0" err="1" smtClean="0"/>
              <a:t>шарага</a:t>
            </a:r>
            <a:r>
              <a:rPr lang="ru-RU" i="1" dirty="0" smtClean="0"/>
              <a:t>»</a:t>
            </a:r>
            <a:r>
              <a:rPr lang="ru-RU" dirty="0" smtClean="0"/>
              <a:t>) — бывшее закрытое режимное учреждение НКВД, выполнявшее </a:t>
            </a:r>
            <a:r>
              <a:rPr lang="ru-RU" dirty="0" err="1" smtClean="0"/>
              <a:t>функцииавиационного</a:t>
            </a:r>
            <a:r>
              <a:rPr lang="ru-RU" dirty="0" smtClean="0"/>
              <a:t> конструкторского бюро. Располагалось в Москве на ул. Радио, дом 24. Конструкторскими работами руководил известный авиаконструктор А. Н. Туполев, в то время находившийся под следствием.</a:t>
            </a:r>
            <a:endParaRPr lang="ru-RU" dirty="0"/>
          </a:p>
        </p:txBody>
      </p:sp>
      <p:pic>
        <p:nvPicPr>
          <p:cNvPr id="32770" name="Picture 2" descr="http://thelib.ru/books/00/03/17/00031774/any2fbimgloader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52320" cy="4433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5733256"/>
            <a:ext cx="2746648" cy="579520"/>
          </a:xfrm>
        </p:spPr>
        <p:txBody>
          <a:bodyPr/>
          <a:lstStyle/>
          <a:p>
            <a:r>
              <a:rPr lang="ru-RU" b="1" dirty="0" smtClean="0"/>
              <a:t>Ту-16</a:t>
            </a:r>
            <a:endParaRPr lang="ru-RU" dirty="0"/>
          </a:p>
        </p:txBody>
      </p:sp>
      <p:pic>
        <p:nvPicPr>
          <p:cNvPr id="24577" name="Picture 1" descr="C:\Users\Александр\Desktop\300px-Tu-16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5"/>
            <a:ext cx="6840760" cy="48099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5661248"/>
            <a:ext cx="3312368" cy="936104"/>
          </a:xfrm>
        </p:spPr>
        <p:txBody>
          <a:bodyPr/>
          <a:lstStyle/>
          <a:p>
            <a:r>
              <a:rPr lang="ru-RU" b="1" dirty="0" smtClean="0"/>
              <a:t>Ту-104</a:t>
            </a:r>
            <a:endParaRPr lang="ru-RU" dirty="0"/>
          </a:p>
        </p:txBody>
      </p:sp>
      <p:pic>
        <p:nvPicPr>
          <p:cNvPr id="26625" name="Picture 1" descr="C:\Users\Александр\Desktop\800px-Aeroflot_Tupolev_Tu-104B_at_Arlanda,_July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623958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4208" y="6021288"/>
            <a:ext cx="2448272" cy="648072"/>
          </a:xfrm>
        </p:spPr>
        <p:txBody>
          <a:bodyPr/>
          <a:lstStyle/>
          <a:p>
            <a:r>
              <a:rPr lang="ru-RU" b="1" dirty="0" smtClean="0"/>
              <a:t>Ту-114</a:t>
            </a:r>
            <a:endParaRPr lang="ru-RU" dirty="0"/>
          </a:p>
        </p:txBody>
      </p:sp>
      <p:pic>
        <p:nvPicPr>
          <p:cNvPr id="27649" name="Picture 1" descr="C:\Users\Александр\Desktop\TU-114_Cl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064896" cy="53732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3106688" cy="795544"/>
          </a:xfrm>
        </p:spPr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pic>
        <p:nvPicPr>
          <p:cNvPr id="23582" name="Picture 30" descr="C:\Users\Александр\Desktop\150px-Order_of_the_Patriotic_War_(1st_class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20688"/>
            <a:ext cx="1905000" cy="2006600"/>
          </a:xfrm>
          <a:prstGeom prst="rect">
            <a:avLst/>
          </a:prstGeom>
          <a:noFill/>
        </p:spPr>
      </p:pic>
      <p:pic>
        <p:nvPicPr>
          <p:cNvPr id="23583" name="Picture 31" descr="C:\Users\Александр\Desktop\150px-Order_of_suvorov_medal_2nd_c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81128"/>
            <a:ext cx="1905000" cy="1892300"/>
          </a:xfrm>
          <a:prstGeom prst="rect">
            <a:avLst/>
          </a:prstGeom>
          <a:noFill/>
        </p:spPr>
      </p:pic>
      <p:pic>
        <p:nvPicPr>
          <p:cNvPr id="23584" name="Picture 32" descr="C:\Users\Александр\Desktop\150px-Lenin_Prize_Med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6225" y="4230688"/>
            <a:ext cx="1428750" cy="2105025"/>
          </a:xfrm>
          <a:prstGeom prst="rect">
            <a:avLst/>
          </a:prstGeom>
          <a:noFill/>
        </p:spPr>
      </p:pic>
      <p:pic>
        <p:nvPicPr>
          <p:cNvPr id="23585" name="Picture 33" descr="C:\Users\Александр\Desktop\150px-Medal_of_the_State_Stalin_Pr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356992"/>
            <a:ext cx="1905000" cy="3086100"/>
          </a:xfrm>
          <a:prstGeom prst="rect">
            <a:avLst/>
          </a:prstGeom>
          <a:noFill/>
        </p:spPr>
      </p:pic>
      <p:pic>
        <p:nvPicPr>
          <p:cNvPr id="23586" name="Picture 34" descr="C:\Users\Александр\Desktop\150px-Znakpochet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764704"/>
            <a:ext cx="1905000" cy="4114800"/>
          </a:xfrm>
          <a:prstGeom prst="rect">
            <a:avLst/>
          </a:prstGeom>
          <a:noFill/>
        </p:spPr>
      </p:pic>
      <p:pic>
        <p:nvPicPr>
          <p:cNvPr id="23587" name="Picture 35" descr="C:\Users\Александр\Desktop\State_Prize_Soviet_Un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844824"/>
            <a:ext cx="1228725" cy="1962150"/>
          </a:xfrm>
          <a:prstGeom prst="rect">
            <a:avLst/>
          </a:prstGeom>
          <a:noFill/>
        </p:spPr>
      </p:pic>
      <p:pic>
        <p:nvPicPr>
          <p:cNvPr id="23588" name="Picture 36" descr="C:\Users\Александр\Desktop\150px-Serp_i_molo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04664"/>
            <a:ext cx="1296987" cy="23191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Александр\Desktop\Order_of_the_October_Revolution_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20689"/>
            <a:ext cx="1894948" cy="3600400"/>
          </a:xfrm>
          <a:prstGeom prst="rect">
            <a:avLst/>
          </a:prstGeom>
          <a:noFill/>
        </p:spPr>
      </p:pic>
      <p:pic>
        <p:nvPicPr>
          <p:cNvPr id="22530" name="Picture 2" descr="C:\Users\Александр\Desktop\150px-Заслуженный_деятель_науки_и_техники_РСФСР._Нагрудный_зн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752" y="3356992"/>
            <a:ext cx="1823279" cy="3172506"/>
          </a:xfrm>
          <a:prstGeom prst="rect">
            <a:avLst/>
          </a:prstGeom>
          <a:noFill/>
        </p:spPr>
      </p:pic>
      <p:pic>
        <p:nvPicPr>
          <p:cNvPr id="22531" name="Picture 3" descr="C:\Users\Александр\Desktop\Медаль-НЕ-Жуковского-золот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764704"/>
            <a:ext cx="1968971" cy="1947334"/>
          </a:xfrm>
          <a:prstGeom prst="rect">
            <a:avLst/>
          </a:prstGeom>
          <a:noFill/>
        </p:spPr>
      </p:pic>
      <p:pic>
        <p:nvPicPr>
          <p:cNvPr id="22532" name="Picture 4" descr="C:\Users\Александр\Desktop\Geroy_Truda_Zn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89040"/>
            <a:ext cx="2345936" cy="2651928"/>
          </a:xfrm>
          <a:prstGeom prst="rect">
            <a:avLst/>
          </a:prstGeom>
          <a:noFill/>
        </p:spPr>
      </p:pic>
      <p:pic>
        <p:nvPicPr>
          <p:cNvPr id="22533" name="Picture 5" descr="C:\Users\Александр\Desktop\150px-Znakpochet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132856"/>
            <a:ext cx="1905000" cy="4114800"/>
          </a:xfrm>
          <a:prstGeom prst="rect">
            <a:avLst/>
          </a:prstGeom>
          <a:noFill/>
        </p:spPr>
      </p:pic>
      <p:pic>
        <p:nvPicPr>
          <p:cNvPr id="22534" name="Picture 6" descr="C:\Users\Александр\Desktop\150px-Order_of_the_Red_Banner_of_Labour_OBVERS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2656"/>
            <a:ext cx="1656184" cy="34465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88640"/>
            <a:ext cx="5544616" cy="60948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Туполев Андрей Николаевич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лександр\Desktop\tupol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4032448" cy="51368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602128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10 ноября </a:t>
            </a:r>
            <a:r>
              <a:rPr lang="ru-RU" sz="2400" u="sng" dirty="0" smtClean="0"/>
              <a:t>1888 – 23 декабря  1972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7112" y="6107080"/>
            <a:ext cx="4906888" cy="750920"/>
          </a:xfrm>
        </p:spPr>
        <p:txBody>
          <a:bodyPr/>
          <a:lstStyle/>
          <a:p>
            <a:r>
              <a:rPr lang="ru-RU" dirty="0" smtClean="0"/>
              <a:t>Памятник Туполеву</a:t>
            </a:r>
            <a:endParaRPr lang="ru-RU" dirty="0"/>
          </a:p>
        </p:txBody>
      </p:sp>
      <p:pic>
        <p:nvPicPr>
          <p:cNvPr id="20481" name="Picture 1" descr="C:\Users\Александр\Desktop\kimry-53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7908032" cy="5931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373216"/>
            <a:ext cx="6275040" cy="723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Мемориал в селе </a:t>
            </a:r>
            <a:r>
              <a:rPr lang="ru-RU" dirty="0" err="1" smtClean="0"/>
              <a:t>Пустамазово</a:t>
            </a:r>
            <a:endParaRPr lang="ru-RU" dirty="0"/>
          </a:p>
        </p:txBody>
      </p:sp>
      <p:pic>
        <p:nvPicPr>
          <p:cNvPr id="32769" name="Picture 1" descr="C:\Users\Александр\Desktop\84432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1"/>
            <a:ext cx="7200800" cy="47784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5589240"/>
            <a:ext cx="5122912" cy="939560"/>
          </a:xfrm>
        </p:spPr>
        <p:txBody>
          <a:bodyPr/>
          <a:lstStyle/>
          <a:p>
            <a:r>
              <a:rPr lang="ru-RU" dirty="0" err="1" smtClean="0"/>
              <a:t>МВТУим</a:t>
            </a:r>
            <a:r>
              <a:rPr lang="ru-RU" dirty="0" smtClean="0"/>
              <a:t>. Баумана</a:t>
            </a:r>
            <a:endParaRPr lang="ru-RU" dirty="0"/>
          </a:p>
        </p:txBody>
      </p:sp>
      <p:pic>
        <p:nvPicPr>
          <p:cNvPr id="31745" name="Picture 1" descr="C:\Users\Александр\Desktop\31-40-1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5976664" cy="44145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805264"/>
            <a:ext cx="3898776" cy="651528"/>
          </a:xfrm>
        </p:spPr>
        <p:txBody>
          <a:bodyPr/>
          <a:lstStyle/>
          <a:p>
            <a:r>
              <a:rPr lang="ru-RU" b="1" dirty="0" smtClean="0"/>
              <a:t>ТБ-1 (АНТ-4)</a:t>
            </a:r>
            <a:endParaRPr lang="ru-RU" dirty="0"/>
          </a:p>
        </p:txBody>
      </p:sp>
      <p:pic>
        <p:nvPicPr>
          <p:cNvPr id="30721" name="Picture 1" descr="C:\Users\Александр\Desktop\220px-ANT-4_in_Ulyanovsk_Aircraft_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5976664" cy="44824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99992" y="5877272"/>
            <a:ext cx="3970784" cy="795544"/>
          </a:xfrm>
        </p:spPr>
        <p:txBody>
          <a:bodyPr/>
          <a:lstStyle/>
          <a:p>
            <a:r>
              <a:rPr lang="ru-RU" b="1" dirty="0" smtClean="0"/>
              <a:t>ТБ-3 (АНТ-6)</a:t>
            </a:r>
            <a:endParaRPr lang="ru-RU" dirty="0"/>
          </a:p>
        </p:txBody>
      </p:sp>
      <p:pic>
        <p:nvPicPr>
          <p:cNvPr id="1026" name="Picture 2" descr="Файл:TB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6264696" cy="37588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0192" y="5918440"/>
            <a:ext cx="3178696" cy="939560"/>
          </a:xfrm>
        </p:spPr>
        <p:txBody>
          <a:bodyPr/>
          <a:lstStyle/>
          <a:p>
            <a:r>
              <a:rPr lang="ru-RU" b="1" dirty="0" smtClean="0"/>
              <a:t>АНТ-25</a:t>
            </a:r>
            <a:endParaRPr lang="ru-RU" dirty="0"/>
          </a:p>
        </p:txBody>
      </p:sp>
      <p:pic>
        <p:nvPicPr>
          <p:cNvPr id="29697" name="Picture 1" descr="C:\Users\Александр\Desktop\URSS_ANT-25_N025_in_f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5492703" cy="2952328"/>
          </a:xfrm>
          <a:prstGeom prst="rect">
            <a:avLst/>
          </a:prstGeom>
          <a:noFill/>
        </p:spPr>
      </p:pic>
      <p:pic>
        <p:nvPicPr>
          <p:cNvPr id="29698" name="Picture 2" descr="C:\Users\Александр\Desktop\765px-ANT-25_in_Chkalov_mus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39870"/>
            <a:ext cx="5642520" cy="44181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5921896"/>
            <a:ext cx="5915000" cy="936104"/>
          </a:xfrm>
        </p:spPr>
        <p:txBody>
          <a:bodyPr/>
          <a:lstStyle/>
          <a:p>
            <a:r>
              <a:rPr lang="ru-RU" b="1" dirty="0" smtClean="0"/>
              <a:t> АНТ-20 «Максим Горький»</a:t>
            </a:r>
            <a:endParaRPr lang="ru-RU" dirty="0"/>
          </a:p>
        </p:txBody>
      </p:sp>
      <p:pic>
        <p:nvPicPr>
          <p:cNvPr id="28673" name="Picture 1" descr="C:\Users\Александр\Desktop\800px-Tupolew_ANT-20_1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624736" cy="47529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Александр\Desktop\pic_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5411858" cy="3456384"/>
          </a:xfrm>
          <a:prstGeom prst="rect">
            <a:avLst/>
          </a:prstGeom>
          <a:noFill/>
        </p:spPr>
      </p:pic>
      <p:pic>
        <p:nvPicPr>
          <p:cNvPr id="25602" name="Picture 2" descr="C:\Users\Александр\Desktop\2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559" y="3429000"/>
            <a:ext cx="4772441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7890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Туполев и Харламов в Америке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11552" y="648866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Лётчики-испытатели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</TotalTime>
  <Words>54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Туполев  Андрей Николаевич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Яковлевна</dc:creator>
  <cp:lastModifiedBy>Наталья Яковлевна</cp:lastModifiedBy>
  <cp:revision>12</cp:revision>
  <dcterms:created xsi:type="dcterms:W3CDTF">2013-11-13T15:33:18Z</dcterms:created>
  <dcterms:modified xsi:type="dcterms:W3CDTF">2013-11-22T05:39:25Z</dcterms:modified>
</cp:coreProperties>
</file>