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4" r:id="rId16"/>
    <p:sldId id="262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99BDB-AE55-4BC6-9578-E1316E17EBC5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F30C-7966-456B-A26D-B4D7A94B5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2428891"/>
          </a:xfrm>
          <a:effectLst>
            <a:glow rad="101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prstTxWarp prst="textDeflate">
              <a:avLst/>
            </a:prstTxWarp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Дневник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неродившегося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ребёнка</a:t>
            </a:r>
            <a:endParaRPr lang="ru-RU" b="1" dirty="0"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3000372"/>
            <a:ext cx="4286280" cy="1928826"/>
          </a:xfrm>
        </p:spPr>
        <p:txBody>
          <a:bodyPr>
            <a:prstTxWarp prst="textCanUp">
              <a:avLst/>
            </a:prstTxWarp>
            <a:scene3d>
              <a:camera prst="perspectiveRelaxedModerately"/>
              <a:lightRig rig="threePt" dir="t"/>
            </a:scene3d>
          </a:bodyPr>
          <a:lstStyle/>
          <a:p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ли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МЫ ПРОТИВ АБОРТОВ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9" name="Picture 5" descr="фото развития плода по неделям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357562"/>
            <a:ext cx="3500462" cy="31432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143504" y="5072074"/>
            <a:ext cx="3500462" cy="1343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Учитель биологии </a:t>
            </a:r>
          </a:p>
          <a:p>
            <a:pPr algn="ctr"/>
            <a:r>
              <a:rPr lang="ru-RU" sz="2800" dirty="0" smtClean="0"/>
              <a:t>МОУ СОШ №50</a:t>
            </a:r>
          </a:p>
          <a:p>
            <a:pPr algn="ctr"/>
            <a:r>
              <a:rPr lang="ru-RU" sz="2800" dirty="0" smtClean="0"/>
              <a:t>Кузьмина Е.В.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14290"/>
            <a:ext cx="621510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Классный час  для 9 – 11 классов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10декабря</a:t>
            </a:r>
            <a:r>
              <a:rPr lang="ru-RU" sz="3200" b="1" i="1" dirty="0">
                <a:solidFill>
                  <a:srgbClr val="C00000"/>
                </a:solidFill>
              </a:rPr>
              <a:t>.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У меня растут волосы. Они гладкие, светлые и блестящие. Интересно, какие волосы у моей мамы?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6146" name="Picture 2" descr="http://t3.gstatic.com/images?q=tbn:ANd9GcQgF0vyATkIFAfo92RUqGDMEZAMn25ClkLeDflri0VwWJv0eKf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500306"/>
            <a:ext cx="3857652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48" name="AutoShape 4" descr="data:image/jpeg;base64,/9j/4AAQSkZJRgABAQAAAQABAAD/2wCEAAkGBhQSEBQUEhQUFBUUFBQUFBQUFBQUFBUVFBQVFBUUFBQXHCYeFxkkGRQUHy8gIycpLCwsFR4xNTAqNSYrLCkBCQoKDgwOGg8PGiwkHCQsLCwsLCwsLCwsLCwpKSksLCksLCwsLCwsLCwsLCksLCwsLCwsLCwsLCwsLCwpLCwsLP/AABEIALkBEQMBIgACEQEDEQH/xAAbAAACAwEBAQAAAAAAAAAAAAAABAEDBQIGB//EADcQAAICAQQBAgMGBAQHAAAAAAABAgMRBAUSITETUSJBYQYUMnGBkaGx0fBCYoLBM0NScnPh8f/EABoBAAIDAQEAAAAAAAAAAAAAAAACAQMEBQb/xAAjEQADAAIDAQACAwEBAAAAAAAAAQIDEQQSITETQRRRYXEy/9oADAMBAAIRAxEAPwDBrkSkLJNeSxalHJR3mtDFvUcik5l33vKwUyry+w0TvwhzTLtNLyxf0MlN1ji+h58eyqvUc6ux8v5GfqEPetyXf7idsRv2UWvBRxOeJdKJHAfZmclZDZ1JFVkhktlb8InIplIJSOS5Ipb2AABIoAAEgQBJCIAkgAQAAAAAAAAAAAAAAAAAAAAASAEAQTgCMgAHs2+siqimT9767OanlnNPSeNj1NfXRZOroSWoa6Rc71x8lk6Er0Jy4/Uzr7HJ9jdsfhE8B9Kq8K4zwTlNld8hKzUDzOzNeTr4M6h9nNdqEp3FbmXKDK8vvg7qHgSnPJEpt+SB0kiqqbAAAYQAyAAAABIAcgSGAACCQwAAQTgAJIAnB1GtvwgDRwAzHRss+5CO0OsdMSDA791RH3ZEd0T+NiZI09Ojh0DdkK4ZRgC10nDgTsRo5yBOAJINm2WClaho5stRS7EZZjw6F5fdpj1eqGYS9zIWowMV7nj5EPG/0WRyEvrNOVwjdqcMW1W4cl10Jym2NOJ/sTLyt+SN6jW5EmyAL0tGKqdfSAyDAYUgkCQAgCQAghkgAAABgAAEQCJAAwCJBICSDuFbb6LNPpnJ4Rt6Xb0l4KryKS/FhdszqNt9x2GlwaEaCHWZKytnUx8RSIukh1DjrIcBO5f/ABxGVRy6h11HLqDuI+OISqOHWPOorlUWKzPWBoSdZXKA5OsqlEtVGW8ehX0wGOCAfsU/jEgL79HKH4otFBanspaa+gc5JIJFBgAEgQBIAByBIYAkAAAAAAAIIJAMAABgkAAgCcEgSQi7T0OTwjiMT0ez7ZhZflld1pF2LG7eizQbekvA+qsIajThHDhk591s9BgwpIWcTn0R1UHSpKtm3SQg6SPSNB0HE6Q0G0IOo4lWPTqKpRIATdZxKoaaK5RARpCsqRe2gfaK5RLFTRnyYUzP9ABzgBZ+Qy/xjY1WnUl2keV3PQcJdeH/AAPX2xYlqNMn5WQjI5Y3I4yyT/p41ohju46PhLx0/Ak0b5aa2jg3Dh6ZAEkDiAAEpASRgnB0om7pPsrKcFLOMrKWM/xFdJDTDr4efwDN277KXJ4S5fkZmq2+dbxOLj+aIVpjPHS+oVA6aIwMVnJIYBEgAJEhggARKQIsqry0l8yGyUjR2XQc5ZfhHrtPWkhHbNMoQS/f8zQyYct7Z3ONh6oH2yyFOTujTtmlRoyuYdG92pQjDTnf3Y1FpCXpiz8Wir8uzJdBXKk1ZacpsoIc6JVbMiyoXnWatlQndWUtF6ZnziUyQ3bAXnEUfQvJFckXSK5IBWivAHWAGEPQaupxE5I1LtXFpmNfb7EaI356I7pWnXLPseXZt7tqsRx82YjN+BNScDm0qvwggnAJGgxEJHSAlASdQPf7LuMJVxWV0ksN+MHg6q22kvLeF+pvVfZiWOppS9sPH5Z/9FNta0zTgV73K2fQtFXGSba89Cuv2iNiacU157WUIfYq6xKVc1+F47/qequio+Xjoy5Zeto6GK/8PmG8/ZhR7h19P6HmZxPrW6aTl2sYPn++7S4yco+H5XsTgzNvrRVyuMuveF/0wmRg6YYN5yyMATgAAlI1Nm0/fJ/LwIUUuTwj0GiowkijLelo18bE6rZp6Zmjp6csS00Da0VZjldmdv8A8oe0OhNinR4Xgjb6OjZhp1g6+LGpRzcuV7MmWmOFpWbP3XoqdQ1Y0xVlMe3S4QpdQbdtWWJXUma4NOOzDuqELqjZ1FfYhfWYrnRvhmPdEVnE0raxOyBnZpQlKJTJDVgvNgK0VZRB1xIJK9Ds5mfrtcoL6/JDuo8deTGu2mTeeWWW4pX2jBystfIRlX3OTbZWP2bTNfUWs0sl5TN81P6OJUUvWikCcAMIAzoaFKcU/mxdIY0s+Mk/Z5Fr4POt+nqqNsisNRXXg06YFW3aiNiXF/n9DTWkOfW2d7H1S8DbdYq7MteybXnob1WtcpOS7T/l8hKelwTRZx6aymU1Va0XTE77L6MV35T/AFMfdNOnk07b4YzH9vYzdRYmUraZepTPC7hpuE2heupt4SNnfKu0y3btv4xy/L/gjqrNqE2cF8R1mcL4JVbV/wBRcttj7Go6SPTM7zUzfPDhfoTo0yXhD9MDmNZdCIjrZojCp+DumRt6D5GHQbOingtw/Qyrw9Vt00blH1PK6LUHoNNf15Ouq8OPln00GhS6JbzOZjJ7KV4JziKXryOTkKWkVOzTDMy+H7mddWbd8P3MzUnPyydDFWzIvrM66Jq3xELoGCjfLM2yAvYh21ClgozKcgSBOhPSJXFUryZRF7IlqRhyeFy1J2pJiTIUxupmdf2X27bGX0M/UbVKPjs0K7xyqzIyyVIj48X8PNKp5xg19q2dzfg0loYy7aPZfZjbYPHgunKq8M/8Zw/fgts32Xwh2jSNNxfldHsadKoo87rJcdS/rj+QvndJmiK2mkc/ccox9XpWmeqfjJk7lX8yvk4uvwuwZW36eWsWGUOPuPauHYrPtGA6svwzb9IpSTfyLoRLJoBtgoS9RXNHGC2SOGiUxupwd1xCKO1LAyFfgzTEfoZnafUJ+B2uZpiWvTHeRPw0qLsGvo9zx5PPxmWwsNc25MtSqPZ161NdFkNQeb0Ws6Hq9SaIybM1YtGjOYvYzlW9FNlo7sJkLGZ2piOcsiuoZkzLw14npmVqGZ10jR1LM685tHUgRtFbEN2itkhSxlPEDoCSoqsKJIZnEqcS5GS/RaSK3EYlEr4jmWpOEi6qeDlQO4xIZEpoe015u7VuLg00zzVY7p7sGe5/o2RprTPp2h39Tjh+TL1tubc/RHntHrTVou5SROHI3kSZVWBQm0eo00eUUJbhpjS22l4RdrdN0dnNj7T6cyMnWzwOtq+hlyR6XdaO2eftj2cKlpnoMVdkJyDB1JdnIhpDBDidIholAzjBn7tqXFYXzNEy93qTNGLXb0w8xtY3oU23VNS/M9FTq+zyPqcX0aun1Bv0cKL14emjqCyNxkUagahYUUzpY/UbVGpHatUYNd2BqvUBN6GqNm9DUHTmZVN41CwuWQr6jc5CV02XSs6FLZleStluNaFr2IXMctEbkY6N8sTtFZoZtFpiljKgDIDFekdSgcSiMTKpIuKKQvKBHAuwCiGylyU+mSolnEnBDBTo5USyLBIlIVjpF9VuD0X2dbnNfQ81COT3v2T2lwhya7ZfxcH5Mif6RVyMvTG1/Z6nSPCR3rbPhOPBna/VHR5NpI5GKO1GTujysnltQ+zf3DUdHntTLs4NvbPQ8daRRIglkMQ2EInB1FEEAc8RHctLyj15H2iHEeK6vZTlxq56s8jZThjtK8GnqNEm/BUtMb1mTRxHxKmiaJjlchWNZfApqtm3Fj0vRuuQzXIRhIZhIVFrQ/VYxymeTPqY5XIdFVDNk+hebyTKRVKRLCTixidpfZYK2zKGaoFbRWaGbGLWMUuKwOSSSByVZVKo1HQL3IvaKmtiPplckNWRFZC7EcnIciGQkBWyyJYjiJp7TtztmkvBMy6ekDpJbNL7L7H6kuUl0j6Zt23fD46Qps21KuCWDeqsSidnqsMdZ+/s4WfM8tbMbca+J5zVW9s9Fu1mcnmNZ1k5PJy7ejfxY8MfcLTCnblmjuV3kxVMxfTtY1pDcZHaQvCZdCRBYdHOS7S6f1JqK6zl5xnqKcn0vLwn0FWmjJyam1CCTlJx77eFFRUu239QJKiMDC06cZyjJtQUPMcN8njGMvGH9Ri3bYq1VKeZc1F/BhLPzzy78gRtGa4HDgaL2uXKUU02pwgvaXqZ4yT9sJP9TmOihKcYQsbblxb4YS89r4sv9kTsV6ZmOBCNCnQxnJqNiwoSm5SjxS44yum/dDGg0Kjfp5RnzjKzGeLi1KLWU0/o0OmI0jKgM1sst25KHKE1NqahJKLSzJNri3+JdP5IaltSSmlYnOtZsjxaSSaUuMv8WG+/H6joqoqqkMRmM6jbIcqoVSzKcK3hxaT5Rbc223j8vkcS0S48q7FOKkoS+FxcXLPF4b7Tw+/p4LUZqOHMostGVpH60qs9xdiz/wBik/H14nP3BOCal8TrlZx4vHGDkn8WfPwv5AyZ1+xGcimbNC7QYhlTy1XG1x44xGTS/Fnt9r2Ep6N+i7Mrp44/Pj0nL8uTS/UqaNCoRsYvOZpWbf8ABnn36atceLwoN46lnt/R4FdXtzgptyXGPHhLHVnPuPH/AE5b9sYI0O7EuYFfICdFfc9XZAz7l2alnj+/czX5/v3Lr8Hn0ptQlKI9b/f8BORWSyqSIijqfkiBJTSL6IZaR9H+yOycYqTXbPAbV/xY/mfYNj/4cfyOnwoWnf7OdzrcypQ+oYRRdYOz8CGo8k57aRzcXrMbcL8Hn9dqMmxuh5/Xf1/mzhZHtne48rR5/c7DN5Du5+RCfzBG9F0Jl0bBSJdEBkNUzXJfE4f5km2n8n1359h+3Xwm5RlJ/FCClbx82Qk5KTj5xh4z56yYyJAbWzTV9cYWRjKUuShhuOE3GeXhZ6WMeR/U7nF3Rn6spRVikoOLXFY7x3j/AOmAv9zpkA5TNjS7tGMIZTc4Tr/1Vw5NJv3XJr8sexVROqu2EozlJKaf4GuMfrl9vx4MxEEi9TW0lilOzlZKa+72Jy4vKWY/KT79zinXQrlQk3KNdjsnLjjLfHqMc56UV+4toP8Anf8Ags/nETQyFaNDTaxRra/xerXYvbEFPz+rQ7ZrKk7ZwcnK1SSi444c2nLMs/F80se5iw/3LYFsmezdr3KtSpn8TcYQrlDCSwouEmnntvPRw9RXCDhCUp8pwlKTjxxGGWljLzLL7+XRkxJfyLzMzXnrK1qHYpuSk7Xji01zjNR8+fxEV7pGNUYuUmlXOEquPwylKU3Ft5wsZi8+fhMmX9SqRDJRoajdlKHptvj6EIpfJWw7TS/dZ/zFT3aHJQ4p1+n6TniXPDWXJLlj8b5eDLkU2ef3K2i5GhZuicFW2+HoKOMPCti3KLS/PCz7Nmfq9Zyqqhl5h6mU/C5T5LH6FNhU/wDYNCumc5/voDkCdFfZ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data:image/jpeg;base64,/9j/4AAQSkZJRgABAQAAAQABAAD/2wCEAAkGBhQSEBQUEhQUFBUUFBQUFBQUFBQUFBUVFBQVFBUUFBQXHCYeFxkkGRQUHy8gIycpLCwsFR4xNTAqNSYrLCkBCQoKDgwOGg8PGiwkHCQsLCwsLCwsLCwsLCwpKSksLCksLCwsLCwsLCwsLCksLCwsLCwsLCwsLCwsLCwpLCwsLP/AABEIALkBEQMBIgACEQEDEQH/xAAbAAACAwEBAQAAAAAAAAAAAAAABAEDBQIGB//EADcQAAICAQQBAgMGBAQHAAAAAAABAgMRBAUSITETUSJBYQYUMnGBkaGx0fBCYoLBM0NScnPh8f/EABoBAAIDAQEAAAAAAAAAAAAAAAACAQMEBQb/xAAjEQADAAIDAQACAwEBAAAAAAAAAQIDEQQSITETQRRRYXEy/9oADAMBAAIRAxEAPwDBrkSkLJNeSxalHJR3mtDFvUcik5l33vKwUyry+w0TvwhzTLtNLyxf0MlN1ji+h58eyqvUc6ux8v5GfqEPetyXf7idsRv2UWvBRxOeJdKJHAfZmclZDZ1JFVkhktlb8InIplIJSOS5Ipb2AABIoAAEgQBJCIAkgAQAAAAAAAAAAAAAAAAAAAAASAEAQTgCMgAHs2+siqimT9767OanlnNPSeNj1NfXRZOroSWoa6Rc71x8lk6Er0Jy4/Uzr7HJ9jdsfhE8B9Kq8K4zwTlNld8hKzUDzOzNeTr4M6h9nNdqEp3FbmXKDK8vvg7qHgSnPJEpt+SB0kiqqbAAAYQAyAAAABIAcgSGAACCQwAAQTgAJIAnB1GtvwgDRwAzHRss+5CO0OsdMSDA791RH3ZEd0T+NiZI09Ojh0DdkK4ZRgC10nDgTsRo5yBOAJINm2WClaho5stRS7EZZjw6F5fdpj1eqGYS9zIWowMV7nj5EPG/0WRyEvrNOVwjdqcMW1W4cl10Jym2NOJ/sTLyt+SN6jW5EmyAL0tGKqdfSAyDAYUgkCQAgCQAghkgAAABgAAEQCJAAwCJBICSDuFbb6LNPpnJ4Rt6Xb0l4KryKS/FhdszqNt9x2GlwaEaCHWZKytnUx8RSIukh1DjrIcBO5f/ABxGVRy6h11HLqDuI+OISqOHWPOorlUWKzPWBoSdZXKA5OsqlEtVGW8ehX0wGOCAfsU/jEgL79HKH4otFBanspaa+gc5JIJFBgAEgQBIAByBIYAkAAAAAAAIIJAMAABgkAAgCcEgSQi7T0OTwjiMT0ez7ZhZflld1pF2LG7eizQbekvA+qsIajThHDhk591s9BgwpIWcTn0R1UHSpKtm3SQg6SPSNB0HE6Q0G0IOo4lWPTqKpRIATdZxKoaaK5RARpCsqRe2gfaK5RLFTRnyYUzP9ABzgBZ+Qy/xjY1WnUl2keV3PQcJdeH/AAPX2xYlqNMn5WQjI5Y3I4yyT/p41ohju46PhLx0/Ak0b5aa2jg3Dh6ZAEkDiAAEpASRgnB0om7pPsrKcFLOMrKWM/xFdJDTDr4efwDN277KXJ4S5fkZmq2+dbxOLj+aIVpjPHS+oVA6aIwMVnJIYBEgAJEhggARKQIsqry0l8yGyUjR2XQc5ZfhHrtPWkhHbNMoQS/f8zQyYct7Z3ONh6oH2yyFOTujTtmlRoyuYdG92pQjDTnf3Y1FpCXpiz8Wir8uzJdBXKk1ZacpsoIc6JVbMiyoXnWatlQndWUtF6ZnziUyQ3bAXnEUfQvJFckXSK5IBWivAHWAGEPQaupxE5I1LtXFpmNfb7EaI356I7pWnXLPseXZt7tqsRx82YjN+BNScDm0qvwggnAJGgxEJHSAlASdQPf7LuMJVxWV0ksN+MHg6q22kvLeF+pvVfZiWOppS9sPH5Z/9FNta0zTgV73K2fQtFXGSba89Cuv2iNiacU157WUIfYq6xKVc1+F47/qequio+Xjoy5Zeto6GK/8PmG8/ZhR7h19P6HmZxPrW6aTl2sYPn++7S4yco+H5XsTgzNvrRVyuMuveF/0wmRg6YYN5yyMATgAAlI1Nm0/fJ/LwIUUuTwj0GiowkijLelo18bE6rZp6Zmjp6csS00Da0VZjldmdv8A8oe0OhNinR4Xgjb6OjZhp1g6+LGpRzcuV7MmWmOFpWbP3XoqdQ1Y0xVlMe3S4QpdQbdtWWJXUma4NOOzDuqELqjZ1FfYhfWYrnRvhmPdEVnE0raxOyBnZpQlKJTJDVgvNgK0VZRB1xIJK9Ds5mfrtcoL6/JDuo8deTGu2mTeeWWW4pX2jBystfIRlX3OTbZWP2bTNfUWs0sl5TN81P6OJUUvWikCcAMIAzoaFKcU/mxdIY0s+Mk/Z5Fr4POt+nqqNsisNRXXg06YFW3aiNiXF/n9DTWkOfW2d7H1S8DbdYq7MteybXnob1WtcpOS7T/l8hKelwTRZx6aymU1Va0XTE77L6MV35T/AFMfdNOnk07b4YzH9vYzdRYmUraZepTPC7hpuE2heupt4SNnfKu0y3btv4xy/L/gjqrNqE2cF8R1mcL4JVbV/wBRcttj7Go6SPTM7zUzfPDhfoTo0yXhD9MDmNZdCIjrZojCp+DumRt6D5GHQbOingtw/Qyrw9Vt00blH1PK6LUHoNNf15Ouq8OPln00GhS6JbzOZjJ7KV4JziKXryOTkKWkVOzTDMy+H7mddWbd8P3MzUnPyydDFWzIvrM66Jq3xELoGCjfLM2yAvYh21ClgozKcgSBOhPSJXFUryZRF7IlqRhyeFy1J2pJiTIUxupmdf2X27bGX0M/UbVKPjs0K7xyqzIyyVIj48X8PNKp5xg19q2dzfg0loYy7aPZfZjbYPHgunKq8M/8Zw/fgts32Xwh2jSNNxfldHsadKoo87rJcdS/rj+QvndJmiK2mkc/ccox9XpWmeqfjJk7lX8yvk4uvwuwZW36eWsWGUOPuPauHYrPtGA6svwzb9IpSTfyLoRLJoBtgoS9RXNHGC2SOGiUxupwd1xCKO1LAyFfgzTEfoZnafUJ+B2uZpiWvTHeRPw0qLsGvo9zx5PPxmWwsNc25MtSqPZ161NdFkNQeb0Ws6Hq9SaIybM1YtGjOYvYzlW9FNlo7sJkLGZ2piOcsiuoZkzLw14npmVqGZ10jR1LM685tHUgRtFbEN2itkhSxlPEDoCSoqsKJIZnEqcS5GS/RaSK3EYlEr4jmWpOEi6qeDlQO4xIZEpoe015u7VuLg00zzVY7p7sGe5/o2RprTPp2h39Tjh+TL1tubc/RHntHrTVou5SROHI3kSZVWBQm0eo00eUUJbhpjS22l4RdrdN0dnNj7T6cyMnWzwOtq+hlyR6XdaO2eftj2cKlpnoMVdkJyDB1JdnIhpDBDidIholAzjBn7tqXFYXzNEy93qTNGLXb0w8xtY3oU23VNS/M9FTq+zyPqcX0aun1Bv0cKL14emjqCyNxkUagahYUUzpY/UbVGpHatUYNd2BqvUBN6GqNm9DUHTmZVN41CwuWQr6jc5CV02XSs6FLZleStluNaFr2IXMctEbkY6N8sTtFZoZtFpiljKgDIDFekdSgcSiMTKpIuKKQvKBHAuwCiGylyU+mSolnEnBDBTo5USyLBIlIVjpF9VuD0X2dbnNfQ81COT3v2T2lwhya7ZfxcH5Mif6RVyMvTG1/Z6nSPCR3rbPhOPBna/VHR5NpI5GKO1GTujysnltQ+zf3DUdHntTLs4NvbPQ8daRRIglkMQ2EInB1FEEAc8RHctLyj15H2iHEeK6vZTlxq56s8jZThjtK8GnqNEm/BUtMb1mTRxHxKmiaJjlchWNZfApqtm3Fj0vRuuQzXIRhIZhIVFrQ/VYxymeTPqY5XIdFVDNk+hebyTKRVKRLCTixidpfZYK2zKGaoFbRWaGbGLWMUuKwOSSSByVZVKo1HQL3IvaKmtiPplckNWRFZC7EcnIciGQkBWyyJYjiJp7TtztmkvBMy6ekDpJbNL7L7H6kuUl0j6Zt23fD46Qps21KuCWDeqsSidnqsMdZ+/s4WfM8tbMbca+J5zVW9s9Fu1mcnmNZ1k5PJy7ejfxY8MfcLTCnblmjuV3kxVMxfTtY1pDcZHaQvCZdCRBYdHOS7S6f1JqK6zl5xnqKcn0vLwn0FWmjJyam1CCTlJx77eFFRUu239QJKiMDC06cZyjJtQUPMcN8njGMvGH9Ri3bYq1VKeZc1F/BhLPzzy78gRtGa4HDgaL2uXKUU02pwgvaXqZ4yT9sJP9TmOihKcYQsbblxb4YS89r4sv9kTsV6ZmOBCNCnQxnJqNiwoSm5SjxS44yum/dDGg0Kjfp5RnzjKzGeLi1KLWU0/o0OmI0jKgM1sst25KHKE1NqahJKLSzJNri3+JdP5IaltSSmlYnOtZsjxaSSaUuMv8WG+/H6joqoqqkMRmM6jbIcqoVSzKcK3hxaT5Rbc223j8vkcS0S48q7FOKkoS+FxcXLPF4b7Tw+/p4LUZqOHMostGVpH60qs9xdiz/wBik/H14nP3BOCal8TrlZx4vHGDkn8WfPwv5AyZ1+xGcimbNC7QYhlTy1XG1x44xGTS/Fnt9r2Ep6N+i7Mrp44/Pj0nL8uTS/UqaNCoRsYvOZpWbf8ABnn36atceLwoN46lnt/R4FdXtzgptyXGPHhLHVnPuPH/AE5b9sYI0O7EuYFfICdFfc9XZAz7l2alnj+/czX5/v3Lr8Hn0ptQlKI9b/f8BORWSyqSIijqfkiBJTSL6IZaR9H+yOycYqTXbPAbV/xY/mfYNj/4cfyOnwoWnf7OdzrcypQ+oYRRdYOz8CGo8k57aRzcXrMbcL8Hn9dqMmxuh5/Xf1/mzhZHtne48rR5/c7DN5Du5+RCfzBG9F0Jl0bBSJdEBkNUzXJfE4f5km2n8n1359h+3Xwm5RlJ/FCClbx82Qk5KTj5xh4z56yYyJAbWzTV9cYWRjKUuShhuOE3GeXhZ6WMeR/U7nF3Rn6spRVikoOLXFY7x3j/AOmAv9zpkA5TNjS7tGMIZTc4Tr/1Vw5NJv3XJr8sexVROqu2EozlJKaf4GuMfrl9vx4MxEEi9TW0lilOzlZKa+72Jy4vKWY/KT79zinXQrlQk3KNdjsnLjjLfHqMc56UV+4toP8Anf8Ags/nETQyFaNDTaxRra/xerXYvbEFPz+rQ7ZrKk7ZwcnK1SSi444c2nLMs/F80se5iw/3LYFsmezdr3KtSpn8TcYQrlDCSwouEmnntvPRw9RXCDhCUp8pwlKTjxxGGWljLzLL7+XRkxJfyLzMzXnrK1qHYpuSk7Xji01zjNR8+fxEV7pGNUYuUmlXOEquPwylKU3Ft5wsZi8+fhMmX9SqRDJRoajdlKHptvj6EIpfJWw7TS/dZ/zFT3aHJQ4p1+n6TniXPDWXJLlj8b5eDLkU2ef3K2i5GhZuicFW2+HoKOMPCti3KLS/PCz7Nmfq9Zyqqhl5h6mU/C5T5LH6FNhU/wDYNCumc5/voDkCdFfZ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43306" y="514351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Около 10 недель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13декабря</a:t>
            </a:r>
            <a:r>
              <a:rPr lang="ru-RU" sz="3200" b="1" i="1" dirty="0">
                <a:solidFill>
                  <a:srgbClr val="C00000"/>
                </a:solidFill>
              </a:rPr>
              <a:t>.</a:t>
            </a:r>
            <a:r>
              <a:rPr lang="ru-RU" sz="3200" b="1" i="1" dirty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Я уже немного могу видеть. Вокруг меня темно. Когда мама принесет меня в мир, он будет полон солнечного света и цветов. Но чего я хочу больше всего - это увидеть свою маму. Какая ты, мама? </a:t>
            </a:r>
          </a:p>
        </p:txBody>
      </p:sp>
      <p:pic>
        <p:nvPicPr>
          <p:cNvPr id="3" name="Picture 8" descr="http://t3.gstatic.com/images?q=tbn:ANd9GcTk_zMcQa9qEwlAuCme0DPdccj4ZI1DhL_uVaDK_3VdgHL6ir2o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14620"/>
            <a:ext cx="4071966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653639" y="5460326"/>
            <a:ext cx="2061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Около 10 недель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24декабря</a:t>
            </a:r>
            <a:r>
              <a:rPr lang="ru-RU" sz="3200" b="1" i="1" dirty="0">
                <a:solidFill>
                  <a:srgbClr val="C00000"/>
                </a:solidFill>
              </a:rPr>
              <a:t>.</a:t>
            </a:r>
            <a:r>
              <a:rPr lang="ru-RU" sz="3200" dirty="0">
                <a:solidFill>
                  <a:srgbClr val="C00000"/>
                </a:solidFill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Интересно, моя мама слышит тихий стук моего сердца? Некоторые дети приходят в мир больными. Но мое сердце сильное и здоровое. Оно бьется так ровно: тук-тук, тук-тук. У тебя будет </a:t>
            </a:r>
            <a:r>
              <a:rPr lang="ru-RU" sz="3200" dirty="0" smtClean="0"/>
              <a:t>здоровая дочка</a:t>
            </a:r>
            <a:r>
              <a:rPr lang="ru-RU" sz="3200" dirty="0"/>
              <a:t>, мама!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098" name="Picture 2" descr="http://t0.gstatic.com/images?q=tbn:ANd9GcTD8AG3onoz6Kfz8Z77p8yspmBuJYeipR86QIQpqYcgDbSQ7a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00438"/>
            <a:ext cx="2928958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571868" y="6215082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11 недель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28 декабря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Нет, мама, что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ты делаешь? Мне больно,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мамочка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!!! За что?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P.S: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Сегодня моя мама убила меня. </a:t>
            </a:r>
            <a:r>
              <a:rPr lang="ru-RU" sz="3200" dirty="0" smtClean="0"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амочка, зачем ты это сделала?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7" name="Picture 5" descr="http://t3.gstatic.com/images?q=tbn:ANd9GcRm1zQ6l3uk7DHXVVXnBvPHqo0gafAPB7DXRigfnOWChDUSzh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643182"/>
            <a:ext cx="2786082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4428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P.S: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85728"/>
            <a:ext cx="7072362" cy="18430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/>
              <a:t>В нашей стране аборты официально разрешены на сроках беременности до 12 недель включительно.</a:t>
            </a:r>
            <a:endParaRPr lang="ru-RU" sz="3200" dirty="0"/>
          </a:p>
        </p:txBody>
      </p:sp>
      <p:pic>
        <p:nvPicPr>
          <p:cNvPr id="30722" name="Picture 2" descr="Беременность в картинк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643182"/>
            <a:ext cx="2776541" cy="31432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72330" y="6143644"/>
            <a:ext cx="1171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 недель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551836"/>
            <a:ext cx="55721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Ребёнок начинает глотать, почки производят мочу, кровь образуется внутри костей.</a:t>
            </a:r>
          </a:p>
          <a:p>
            <a:r>
              <a:rPr lang="ru-RU" sz="2800" dirty="0"/>
              <a:t>Сформировавшиеся мышцы позволяют ребёнку делать полные </a:t>
            </a:r>
            <a:r>
              <a:rPr lang="ru-RU" sz="2800" dirty="0" smtClean="0"/>
              <a:t>движения.</a:t>
            </a:r>
            <a:endParaRPr lang="ru-RU" sz="2800" dirty="0"/>
          </a:p>
          <a:p>
            <a:r>
              <a:rPr lang="ru-RU" sz="2800" dirty="0"/>
              <a:t>Сформированы веки малыша.</a:t>
            </a:r>
          </a:p>
          <a:p>
            <a:r>
              <a:rPr lang="ru-RU" sz="2800" dirty="0"/>
              <a:t>Можно определить пол </a:t>
            </a:r>
            <a:r>
              <a:rPr lang="ru-RU" sz="2800" dirty="0" smtClean="0"/>
              <a:t>ребёнка.</a:t>
            </a:r>
            <a:endParaRPr lang="ru-RU" sz="2800" dirty="0"/>
          </a:p>
        </p:txBody>
      </p:sp>
      <p:pic>
        <p:nvPicPr>
          <p:cNvPr id="30724" name="Picture 4" descr="фото плода неделя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571744"/>
            <a:ext cx="2928958" cy="33004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42852"/>
            <a:ext cx="457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Мамочка, здравствуй, чудесное утро!</a:t>
            </a:r>
            <a:br>
              <a:rPr lang="ru-RU" dirty="0"/>
            </a:br>
            <a:r>
              <a:rPr lang="ru-RU" dirty="0"/>
              <a:t>Я не мешал тебе спать?</a:t>
            </a:r>
            <a:br>
              <a:rPr lang="ru-RU" dirty="0"/>
            </a:br>
            <a:r>
              <a:rPr lang="ru-RU" dirty="0"/>
              <a:t>Вырасту </a:t>
            </a:r>
            <a:r>
              <a:rPr lang="ru-RU" dirty="0" smtClean="0"/>
              <a:t>я, </a:t>
            </a:r>
            <a:r>
              <a:rPr lang="ru-RU" dirty="0"/>
              <a:t>буду сильным и мудрым,</a:t>
            </a:r>
            <a:br>
              <a:rPr lang="ru-RU" dirty="0"/>
            </a:br>
            <a:r>
              <a:rPr lang="ru-RU" dirty="0"/>
              <a:t>Буду твой сон охранять.</a:t>
            </a:r>
            <a:br>
              <a:rPr lang="ru-RU" dirty="0"/>
            </a:br>
            <a:r>
              <a:rPr lang="ru-RU" dirty="0"/>
              <a:t>Мама, смотри, вот мой маленький пальчик!</a:t>
            </a:r>
            <a:br>
              <a:rPr lang="ru-RU" dirty="0"/>
            </a:br>
            <a:r>
              <a:rPr lang="ru-RU" dirty="0"/>
              <a:t>Мама, с тобой хорошо!</a:t>
            </a:r>
            <a:br>
              <a:rPr lang="ru-RU" dirty="0"/>
            </a:br>
            <a:r>
              <a:rPr lang="ru-RU" dirty="0"/>
              <a:t>Мама, ты знаешь, я, кажется, мальчик!</a:t>
            </a:r>
            <a:br>
              <a:rPr lang="ru-RU" dirty="0"/>
            </a:br>
            <a:r>
              <a:rPr lang="ru-RU" dirty="0"/>
              <a:t>Буду, как папа, большой...</a:t>
            </a:r>
            <a:br>
              <a:rPr lang="ru-RU" dirty="0"/>
            </a:br>
            <a:r>
              <a:rPr lang="ru-RU" dirty="0"/>
              <a:t>Мама, ты знаешь, я слышал сегодня </a:t>
            </a:r>
            <a:endParaRPr lang="ru-RU" dirty="0" smtClean="0"/>
          </a:p>
          <a:p>
            <a:r>
              <a:rPr lang="ru-RU" dirty="0" smtClean="0"/>
              <a:t>Новое </a:t>
            </a:r>
            <a:r>
              <a:rPr lang="ru-RU" dirty="0"/>
              <a:t>слово -- "аборт"...</a:t>
            </a:r>
            <a:br>
              <a:rPr lang="ru-RU" dirty="0"/>
            </a:br>
            <a:r>
              <a:rPr lang="ru-RU" dirty="0"/>
              <a:t>Мама, зачем чьи-то пальцы так </a:t>
            </a:r>
            <a:r>
              <a:rPr lang="ru-RU" dirty="0" smtClean="0"/>
              <a:t>больно</a:t>
            </a:r>
          </a:p>
          <a:p>
            <a:r>
              <a:rPr lang="ru-RU" dirty="0" smtClean="0"/>
              <a:t> </a:t>
            </a:r>
            <a:r>
              <a:rPr lang="ru-RU" dirty="0"/>
              <a:t>Твой нажимают живот?</a:t>
            </a:r>
            <a:br>
              <a:rPr lang="ru-RU" dirty="0"/>
            </a:br>
            <a:r>
              <a:rPr lang="ru-RU" dirty="0"/>
              <a:t>Маму не трогайте, дяди и тети!</a:t>
            </a:r>
            <a:br>
              <a:rPr lang="ru-RU" dirty="0"/>
            </a:br>
            <a:r>
              <a:rPr lang="ru-RU" dirty="0"/>
              <a:t>Вы не отправитесь в рай, </a:t>
            </a:r>
            <a:endParaRPr lang="ru-RU" dirty="0" smtClean="0"/>
          </a:p>
          <a:p>
            <a:r>
              <a:rPr lang="ru-RU" dirty="0"/>
              <a:t>Е</a:t>
            </a:r>
            <a:r>
              <a:rPr lang="ru-RU" dirty="0" smtClean="0"/>
              <a:t>сли </a:t>
            </a:r>
            <a:r>
              <a:rPr lang="ru-RU" dirty="0"/>
              <a:t>вы маму случайно убьете...</a:t>
            </a:r>
            <a:br>
              <a:rPr lang="ru-RU" dirty="0"/>
            </a:br>
            <a:r>
              <a:rPr lang="ru-RU" dirty="0"/>
              <a:t>Мамочка, не умирай!</a:t>
            </a:r>
            <a:br>
              <a:rPr lang="ru-RU" dirty="0"/>
            </a:br>
            <a:r>
              <a:rPr lang="ru-RU" dirty="0"/>
              <a:t>Мама, скажи им, пускай перестанут!</a:t>
            </a:r>
            <a:br>
              <a:rPr lang="ru-RU" dirty="0"/>
            </a:br>
            <a:r>
              <a:rPr lang="ru-RU" dirty="0"/>
              <a:t>Мама, откуда здесь свет?</a:t>
            </a:r>
            <a:br>
              <a:rPr lang="ru-RU" dirty="0"/>
            </a:br>
            <a:r>
              <a:rPr lang="ru-RU" dirty="0"/>
              <a:t>Мама, мне больно, куда меня тянут?!</a:t>
            </a:r>
            <a:br>
              <a:rPr lang="ru-RU" dirty="0"/>
            </a:br>
            <a:r>
              <a:rPr lang="ru-RU" dirty="0"/>
              <a:t>Мама!.. Меня больше нет...</a:t>
            </a:r>
            <a:br>
              <a:rPr lang="ru-RU" dirty="0"/>
            </a:br>
            <a:r>
              <a:rPr lang="ru-RU" dirty="0"/>
              <a:t>Мама звонит своей близкой подружке:</a:t>
            </a:r>
            <a:br>
              <a:rPr lang="ru-RU" dirty="0"/>
            </a:br>
            <a:r>
              <a:rPr lang="ru-RU" dirty="0"/>
              <a:t>"Что ж, всё прошло хорошо</a:t>
            </a:r>
            <a:r>
              <a:rPr lang="ru-RU" dirty="0" smtClean="0"/>
              <a:t>...</a:t>
            </a:r>
          </a:p>
          <a:p>
            <a:r>
              <a:rPr lang="ru-RU" dirty="0" smtClean="0"/>
              <a:t>День </a:t>
            </a:r>
            <a:r>
              <a:rPr lang="ru-RU" dirty="0"/>
              <a:t>отлежусь, и закатим пирушку</a:t>
            </a:r>
            <a:r>
              <a:rPr lang="ru-RU" dirty="0" smtClean="0"/>
              <a:t>,</a:t>
            </a:r>
          </a:p>
          <a:p>
            <a:r>
              <a:rPr lang="ru-RU" dirty="0" smtClean="0"/>
              <a:t>И </a:t>
            </a:r>
            <a:r>
              <a:rPr lang="ru-RU" dirty="0"/>
              <a:t>погуляем еще."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428605"/>
            <a:ext cx="61436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Что такое «солнце»-я не знаю…</a:t>
            </a:r>
            <a:br>
              <a:rPr lang="ru-RU" sz="3200" dirty="0" smtClean="0"/>
            </a:br>
            <a:r>
              <a:rPr lang="ru-RU" sz="3200" dirty="0" smtClean="0"/>
              <a:t>Я его не видел никогда,</a:t>
            </a:r>
            <a:br>
              <a:rPr lang="ru-RU" sz="3200" dirty="0" smtClean="0"/>
            </a:br>
            <a:r>
              <a:rPr lang="ru-RU" sz="3200" dirty="0" smtClean="0"/>
              <a:t>Но его тепло я ощущаю </a:t>
            </a:r>
          </a:p>
          <a:p>
            <a:r>
              <a:rPr lang="ru-RU" sz="3200" dirty="0" smtClean="0"/>
              <a:t>Через мамочкины карие глаза…</a:t>
            </a:r>
            <a:br>
              <a:rPr lang="ru-RU" sz="3200" dirty="0" smtClean="0"/>
            </a:br>
            <a:r>
              <a:rPr lang="ru-RU" sz="3200" dirty="0" smtClean="0"/>
              <a:t>Никогда не видел в небе птицы,</a:t>
            </a:r>
          </a:p>
          <a:p>
            <a:r>
              <a:rPr lang="ru-RU" sz="3200" dirty="0"/>
              <a:t>Ч</a:t>
            </a:r>
            <a:r>
              <a:rPr lang="ru-RU" sz="3200" dirty="0" smtClean="0"/>
              <a:t>то стрелой взлетает в небеса,</a:t>
            </a:r>
            <a:br>
              <a:rPr lang="ru-RU" sz="3200" dirty="0" smtClean="0"/>
            </a:br>
            <a:r>
              <a:rPr lang="ru-RU" sz="3200" dirty="0" smtClean="0"/>
              <a:t>Но хотел за нею устремиться,</a:t>
            </a:r>
          </a:p>
          <a:p>
            <a:r>
              <a:rPr lang="ru-RU" sz="3200" dirty="0"/>
              <a:t>К</a:t>
            </a:r>
            <a:r>
              <a:rPr lang="ru-RU" sz="3200" dirty="0" smtClean="0"/>
              <a:t>ак хотелось маме иногда…</a:t>
            </a:r>
            <a:br>
              <a:rPr lang="ru-RU" sz="3200" dirty="0" smtClean="0"/>
            </a:br>
            <a:r>
              <a:rPr lang="ru-RU" sz="3200" dirty="0" smtClean="0"/>
              <a:t>Никогда не видел я рыбёшек,</a:t>
            </a:r>
          </a:p>
          <a:p>
            <a:r>
              <a:rPr lang="ru-RU" sz="3200" dirty="0" smtClean="0"/>
              <a:t>Что, плескаясь, плавают в реке,</a:t>
            </a:r>
            <a:br>
              <a:rPr lang="ru-RU" sz="3200" dirty="0" smtClean="0"/>
            </a:br>
            <a:r>
              <a:rPr lang="ru-RU" sz="3200" dirty="0" smtClean="0"/>
              <a:t>Но я знаю, что они живые,</a:t>
            </a:r>
          </a:p>
          <a:p>
            <a:r>
              <a:rPr lang="ru-RU" sz="3200" dirty="0"/>
              <a:t>К</a:t>
            </a:r>
            <a:r>
              <a:rPr lang="ru-RU" sz="3200" dirty="0" smtClean="0"/>
              <a:t>ак и я У МАМЫ В ЖИВОТЕ.</a:t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0"/>
            <a:ext cx="75724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Почему мне больно стало?</a:t>
            </a:r>
          </a:p>
          <a:p>
            <a:r>
              <a:rPr lang="ru-RU" sz="3200" dirty="0" smtClean="0"/>
              <a:t> И откуда эта кровь на животе?</a:t>
            </a:r>
            <a:br>
              <a:rPr lang="ru-RU" sz="3200" dirty="0" smtClean="0"/>
            </a:br>
            <a:r>
              <a:rPr lang="ru-RU" sz="3200" dirty="0" smtClean="0"/>
              <a:t>Лезвие ножа сверкнуло сталью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У</a:t>
            </a:r>
            <a:r>
              <a:rPr lang="ru-RU" sz="3200" dirty="0" smtClean="0"/>
              <a:t> хирурга-палача в руке…</a:t>
            </a:r>
            <a:br>
              <a:rPr lang="ru-RU" sz="3200" dirty="0" smtClean="0"/>
            </a:br>
            <a:r>
              <a:rPr lang="ru-RU" sz="3200" dirty="0" smtClean="0"/>
              <a:t>МАМОЧКА,РОДНАЯ,ЧТО ТВОРИТСЯ?</a:t>
            </a:r>
            <a:br>
              <a:rPr lang="ru-RU" sz="3200" dirty="0" smtClean="0"/>
            </a:br>
            <a:r>
              <a:rPr lang="ru-RU" sz="3200" dirty="0" smtClean="0"/>
              <a:t>Почему не говоришь АБОРТУ – НЕТ!!!!!!!?</a:t>
            </a:r>
            <a:br>
              <a:rPr lang="ru-RU" sz="3200" dirty="0" smtClean="0"/>
            </a:br>
            <a:r>
              <a:rPr lang="ru-RU" sz="3200" dirty="0" smtClean="0"/>
              <a:t>ПО-МО-ГИ-ТЕ!</a:t>
            </a:r>
            <a:br>
              <a:rPr lang="ru-RU" sz="3200" dirty="0" smtClean="0"/>
            </a:br>
            <a:r>
              <a:rPr lang="ru-RU" sz="3200" dirty="0" smtClean="0"/>
              <a:t>Я хочу родиться! Я живой, не плод,</a:t>
            </a:r>
          </a:p>
          <a:p>
            <a:r>
              <a:rPr lang="ru-RU" sz="3200" dirty="0" smtClean="0"/>
              <a:t>Я-ЧЕЛОВЕК!</a:t>
            </a:r>
          </a:p>
          <a:p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357694"/>
            <a:ext cx="69294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…Вот и всё, меня не стало…</a:t>
            </a:r>
            <a:br>
              <a:rPr lang="ru-RU" sz="3200" dirty="0" smtClean="0"/>
            </a:br>
            <a:r>
              <a:rPr lang="ru-RU" sz="3200" dirty="0" smtClean="0"/>
              <a:t>В «белом» человек меня убил…</a:t>
            </a:r>
            <a:br>
              <a:rPr lang="ru-RU" sz="3200" dirty="0" smtClean="0"/>
            </a:br>
            <a:r>
              <a:rPr lang="ru-RU" sz="3200" dirty="0" smtClean="0"/>
              <a:t>Что такое «солнце»-я не знаю.</a:t>
            </a:r>
            <a:br>
              <a:rPr lang="ru-RU" sz="3200" dirty="0" smtClean="0"/>
            </a:br>
            <a:r>
              <a:rPr lang="ru-RU" sz="3200" dirty="0" smtClean="0"/>
              <a:t>МАМА! Я УЖЕ ТОГДА ТЕБЯ ЛЮБИЛ!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5октября.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Сегодня началась моя жизнь. Мои родители еще этого не знают, но я уже есть. Я девочка. У меня будут светлые волосы и голубые глаза. Уже все определено, даже то, что я буду любить цветы.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500438"/>
            <a:ext cx="3786214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оплодотвор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876"/>
            <a:ext cx="3786214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928662" y="628652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оплодотворение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628652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1-ая неделя беременности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19октября.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Некоторые говорят, что я еще не настоящий человек, что только моя мама существует. Но я настоящий человек, так же как маленькая крошка хлеба - все же настоящий хлеб. Моя мама есть. И я есть.</a:t>
            </a:r>
          </a:p>
        </p:txBody>
      </p:sp>
      <p:pic>
        <p:nvPicPr>
          <p:cNvPr id="17410" name="Picture 2" descr="беременность 2 недел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286124"/>
            <a:ext cx="4786346" cy="2414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143372" y="600076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недели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23 октября.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Мой рот уже открывается. Только подумайте, где-то через год я буду смеяться, а потом и говорить. Я знаю, что моим первым словом будет - МАМА.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57620" y="578645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4-ая неделя</a:t>
            </a:r>
            <a:endParaRPr lang="ru-RU" dirty="0"/>
          </a:p>
        </p:txBody>
      </p:sp>
      <p:pic>
        <p:nvPicPr>
          <p:cNvPr id="5" name="Picture 2" descr="Беременность в картинк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00307"/>
            <a:ext cx="4643470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25октября</a:t>
            </a:r>
            <a:r>
              <a:rPr lang="ru-RU" sz="3200" b="1" i="1" dirty="0">
                <a:solidFill>
                  <a:srgbClr val="C00000"/>
                </a:soli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Сегодня мое сердце начало биться совершенно само. С этих пор оно будет спокойно биться всю мою жизнь, никогда не останавливаясь </a:t>
            </a:r>
            <a:r>
              <a:rPr lang="ru-RU" sz="3200" dirty="0" smtClean="0"/>
              <a:t>для отдыха</a:t>
            </a:r>
            <a:r>
              <a:rPr lang="ru-RU" sz="3200" dirty="0"/>
              <a:t>.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Picture 2" descr="http://t0.gstatic.com/images?q=tbn:ANd9GcStULIiemq6LSnQ_zv4dNDO5bIjXGxT4EA9-DL1_Sf8vSgVfUK3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5072098" cy="3078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2ноября</a:t>
            </a:r>
            <a:r>
              <a:rPr lang="ru-RU" sz="3200" b="1" i="1" dirty="0">
                <a:solidFill>
                  <a:srgbClr val="C00000"/>
                </a:soli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Я вырастаю понемножку каждый день. Мои руки и ноги начинают принимать форму. Но мне придется еще долго ждать, прежде чем эти маленькие ножки поднимут меня, чтобы я смогла дотянуться до маминых рук, прежде чем эти маленькие ручки смогут собирать цветы и обнимать папу. </a:t>
            </a:r>
          </a:p>
        </p:txBody>
      </p:sp>
      <p:pic>
        <p:nvPicPr>
          <p:cNvPr id="10244" name="Picture 4" descr="http://t2.gstatic.com/images?q=tbn:ANd9GcSsy_B2HYVzGV6Qw-RglIg3_lctbnMzyN8-eNejV2ShIaZax_FM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86190"/>
            <a:ext cx="3429024" cy="19716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428992" y="600076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5-ая – 6-ая недели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9297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12ноября</a:t>
            </a:r>
            <a:r>
              <a:rPr lang="ru-RU" sz="3200" b="1" i="1" dirty="0">
                <a:solidFill>
                  <a:srgbClr val="C00000"/>
                </a:soli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На моих руках начинают </a:t>
            </a:r>
            <a:r>
              <a:rPr lang="ru-RU" sz="3200" dirty="0" err="1"/>
              <a:t>формироватья</a:t>
            </a:r>
            <a:r>
              <a:rPr lang="ru-RU" sz="3200" dirty="0"/>
              <a:t> крошечные пальчики. Смешно, какие они маленькие! </a:t>
            </a:r>
            <a:r>
              <a:rPr lang="ru-RU" sz="3200" dirty="0" smtClean="0"/>
              <a:t> Я </a:t>
            </a:r>
            <a:r>
              <a:rPr lang="ru-RU" sz="3200" dirty="0"/>
              <a:t>смогу гладить ими мамины волосы. </a:t>
            </a:r>
          </a:p>
        </p:txBody>
      </p:sp>
      <p:pic>
        <p:nvPicPr>
          <p:cNvPr id="3" name="Picture 2" descr="развитие плода по неделям фото неделя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86058"/>
            <a:ext cx="6000792" cy="2857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000364" y="5857892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6-ая – 7-ая недели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6439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20ноября</a:t>
            </a:r>
            <a:r>
              <a:rPr lang="ru-RU" sz="3200" b="1" i="1" dirty="0">
                <a:solidFill>
                  <a:srgbClr val="C00000"/>
                </a:solidFill>
              </a:rPr>
              <a:t>. 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/>
              <a:t>Только сегодня доктор сказал моей маме, что я живу здесь, под ее сердцем. Ах, как она, наверное, счастлива! Ты счастлива, мама? </a:t>
            </a:r>
          </a:p>
        </p:txBody>
      </p:sp>
      <p:pic>
        <p:nvPicPr>
          <p:cNvPr id="8194" name="Picture 2" descr="http://t3.gstatic.com/images?q=tbn:ANd9GcSkXnOxbXfNv284e-n6JKT-DWq50mVpzTecai2ns6qhAIr1LXK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71744"/>
            <a:ext cx="3714776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214678" y="5857892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Около 7 недель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23ноября</a:t>
            </a:r>
            <a:r>
              <a:rPr lang="ru-RU" sz="3200" b="1" i="1" dirty="0">
                <a:solidFill>
                  <a:srgbClr val="C00000"/>
                </a:solidFill>
              </a:rPr>
              <a:t>.</a:t>
            </a:r>
            <a:r>
              <a:rPr lang="ru-RU" sz="3200" dirty="0">
                <a:solidFill>
                  <a:srgbClr val="C00000"/>
                </a:solidFill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Мои мама и папа, наверное, думают, как меня назвать. Но они даже не знают, что я - маленькая девочка.</a:t>
            </a:r>
            <a:r>
              <a:rPr lang="ru-RU" dirty="0"/>
              <a:t> </a:t>
            </a:r>
          </a:p>
        </p:txBody>
      </p:sp>
      <p:pic>
        <p:nvPicPr>
          <p:cNvPr id="7170" name="Picture 2" descr="http://t1.gstatic.com/images?q=tbn:ANd9GcRdcuBm0kRXBsDlOrcyf-aidVhY0bOplMAutV9ZQawbUjChlz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00240"/>
            <a:ext cx="4929222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192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Дневник неродившегося ребёнка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неродившегося ребёнка</dc:title>
  <dc:creator>Суперзавуч</dc:creator>
  <cp:lastModifiedBy>XTreme.ws</cp:lastModifiedBy>
  <cp:revision>19</cp:revision>
  <dcterms:created xsi:type="dcterms:W3CDTF">2012-01-04T17:06:15Z</dcterms:created>
  <dcterms:modified xsi:type="dcterms:W3CDTF">2013-11-17T13:49:12Z</dcterms:modified>
</cp:coreProperties>
</file>