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ABAB-C38F-47AB-829D-530F7E2E43B7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F92A2-E131-4F66-BAE8-43DE0C44B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2C106-FE8F-4AC9-ADE9-0E5454DEDC5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2E31-B697-451D-9469-EB0FB01AC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67C8-3CE4-44F8-8ACF-923E54EEE05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15A2-2A96-424E-8AA3-FF2E41EB1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292CC-D11F-4703-99B2-E07DF17D4C5E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45E7-6432-482F-B234-28580DD18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8BC1-4307-4764-9A56-A58785CE15CD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67DB6-AF9C-4A03-A795-D98DEE453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9CF5-643B-41F2-ACDC-DF449F5270A3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AD5D-E91E-4FFD-B896-1D8448833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F609-EA9E-42D6-B466-3B2FCDC0E4A6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105FA-9EE7-4BE2-A5E6-585A5703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2593-72A6-4E78-A917-B0F71D756A0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8273-4CA3-4F1C-883E-D191E8BB1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D7E3-80FB-49DF-9EC5-E73E0C046428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3BB8-4A27-4BA7-A984-9D37E0F91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BC4C-8979-4F22-8A62-326667BDE210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FDD71-C6B0-4C46-A99F-D369B86B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D861-B9B4-4BD2-8F30-8F137373252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7DC4-2C96-403E-A6F9-A09A9A37A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39999">
              <a:schemeClr val="accent3">
                <a:lumMod val="40000"/>
                <a:lumOff val="60000"/>
              </a:schemeClr>
            </a:gs>
            <a:gs pos="7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44cea91371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5954" y="-2117"/>
            <a:ext cx="1131095" cy="22225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141" y="366184"/>
            <a:ext cx="5389959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99446-AE9A-450D-A649-A9980F2EF6B7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545B3E-6415-4A93-AD2A-3818A27B2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all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4E5D1F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4E5D1F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4E5D1F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4E5D1F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4E5D1F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2656" y="1619672"/>
            <a:ext cx="6336704" cy="662473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ea typeface="+mn-ea"/>
                <a:cs typeface="+mn-cs"/>
              </a:rPr>
              <a:t>формирование человека нового типа с новым экологическим мышлением, способного осознавать последствия своих действий по отношению к окружающей среде и умеющего жить в относительной гармонии с природой.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>Цель: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способствовать формированию экологического мышления у школьников, с целью воспитания чувств любви к природе, отзывчивости и гуманного отношения к ней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4784" y="467544"/>
            <a:ext cx="4752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cap="all" dirty="0">
                <a:ln w="9000" cmpd="sng">
                  <a:solidFill>
                    <a:srgbClr val="9DBB3F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DBB3F">
                        <a:shade val="20000"/>
                        <a:satMod val="245000"/>
                      </a:srgbClr>
                    </a:gs>
                    <a:gs pos="43000">
                      <a:srgbClr val="9DBB3F">
                        <a:satMod val="255000"/>
                      </a:srgbClr>
                    </a:gs>
                    <a:gs pos="48000">
                      <a:srgbClr val="9DBB3F">
                        <a:shade val="85000"/>
                        <a:satMod val="255000"/>
                      </a:srgbClr>
                    </a:gs>
                    <a:gs pos="100000">
                      <a:srgbClr val="9DBB3F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nstantia" pitchFamily="18" charset="0"/>
                <a:ea typeface="+mj-ea"/>
                <a:cs typeface="+mj-cs"/>
              </a:rPr>
              <a:t>Концепция: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728" y="971600"/>
            <a:ext cx="5389959" cy="965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656" y="1979712"/>
            <a:ext cx="6264696" cy="6034617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Создать условия для формирования экологически грамотной личности.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Раскрыть глобальность проблем экологии, взаимосвязи человека с природой.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Способствовать ведению здорового образа жизни.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Формировать у детей экологическое мировоззрение.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Формировать    основные природоохранные  умения и навыки, способность   применять теоретические  знания  на  практике.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Задачи: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Анализировать разнообразные экологические ситуации, прогнозировать функционирование природных систем, выбирать конструктивные решения экологических проблем.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Прививать чувство ответственности за состояние окружающей среды. </a:t>
            </a:r>
          </a:p>
          <a:p>
            <a:pPr lvl="0" algn="just"/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Способствовать совершенствованию пришкольной территории, как красивой, здоровой и безопасной среды обитания.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80" y="611560"/>
            <a:ext cx="6552331" cy="1524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Реализация  проекта</a:t>
            </a:r>
            <a:br>
              <a:rPr lang="ru-RU" sz="3200" dirty="0" smtClean="0"/>
            </a:br>
            <a:r>
              <a:rPr lang="ru-RU" sz="3200" dirty="0" smtClean="0"/>
              <a:t>«Радужный мир. </a:t>
            </a:r>
            <a:br>
              <a:rPr lang="ru-RU" sz="3200" dirty="0" smtClean="0"/>
            </a:br>
            <a:r>
              <a:rPr lang="ru-RU" sz="3200" dirty="0" smtClean="0"/>
              <a:t>Мир, </a:t>
            </a:r>
            <a:br>
              <a:rPr lang="ru-RU" sz="3200" dirty="0" smtClean="0"/>
            </a:br>
            <a:r>
              <a:rPr lang="ru-RU" sz="3200" dirty="0" smtClean="0"/>
              <a:t>в котором мы живем»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2123728"/>
            <a:ext cx="6408712" cy="603461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проведение классных часов, экскурсий на экологическую тематику;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проведение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экологического  марафона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«Радужный мир»: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акция «Вырасти цветок»;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проведение конкурса чтецов по экологической тематике;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создание экологического полотна-растяжки «Живи Земля, цвети Земля!»;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игротека «В мире природы»;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интеллектуальная игра «Экологическая мозаика»;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выпуск газет «Школьная разведка» и «АБВГДЕЙКА»;</a:t>
            </a:r>
          </a:p>
          <a:p>
            <a:pPr marL="541338" indent="360363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экологический десант.</a:t>
            </a:r>
          </a:p>
          <a:p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eta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planeta</Template>
  <TotalTime>97</TotalTime>
  <Words>153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planeta</vt:lpstr>
      <vt:lpstr>  формирование человека нового типа с новым экологическим мышлением, способного осознавать последствия своих действий по отношению к окружающей среде и умеющего жить в относительной гармонии с природой.   Цель:   способствовать формированию экологического мышления у школьников, с целью воспитания чувств любви к природе, отзывчивости и гуманного отношения к ней </vt:lpstr>
      <vt:lpstr>Задачи: </vt:lpstr>
      <vt:lpstr>Задачи: </vt:lpstr>
      <vt:lpstr>Реализация  проекта «Радужный мир.  Мир,  в котором мы живем» 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Светлана</cp:lastModifiedBy>
  <cp:revision>8</cp:revision>
  <dcterms:created xsi:type="dcterms:W3CDTF">2013-11-22T18:06:21Z</dcterms:created>
  <dcterms:modified xsi:type="dcterms:W3CDTF">2013-11-25T08:17:58Z</dcterms:modified>
</cp:coreProperties>
</file>