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9BDCA-35B7-48F1-BF46-AF04CF45764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97B4B-DFBC-43AE-ACDC-EC2C90338F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7B4B-DFBC-43AE-ACDC-EC2C90338F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80EE87-3E85-4AAB-B51A-95B11005FD46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C3EE83-7D24-4673-A554-60DB6B0728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Традиционный 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389161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/>
              <a:t>Его плюсы и минусы в свете внедрения ФГОС</a:t>
            </a:r>
          </a:p>
          <a:p>
            <a:endParaRPr lang="ru-RU" dirty="0" smtClean="0"/>
          </a:p>
          <a:p>
            <a:endParaRPr lang="ru-RU" dirty="0" smtClean="0"/>
          </a:p>
          <a:p>
            <a:pPr algn="l"/>
            <a:r>
              <a:rPr lang="ru-RU" dirty="0" smtClean="0"/>
              <a:t>Учитель: Усова В.В.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МОУ СОШ № 50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Урок изучения нового материала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Урок закрепления знаний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Урок формирования умений и навыков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Урок повторения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Урок проверки знаний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Повторительно-обобщающий урок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Комбинированный урок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Виды традиционных уроков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Организационный момент</a:t>
            </a:r>
          </a:p>
          <a:p>
            <a:r>
              <a:rPr lang="ru-RU" dirty="0" smtClean="0"/>
              <a:t>Проверка домашнего задания</a:t>
            </a:r>
          </a:p>
          <a:p>
            <a:r>
              <a:rPr lang="ru-RU" dirty="0" smtClean="0"/>
              <a:t>Проверка знаний и умений учащихся</a:t>
            </a:r>
          </a:p>
          <a:p>
            <a:r>
              <a:rPr lang="ru-RU" dirty="0" smtClean="0"/>
              <a:t>Постановка целей занятия</a:t>
            </a:r>
          </a:p>
          <a:p>
            <a:r>
              <a:rPr lang="ru-RU" dirty="0" smtClean="0"/>
              <a:t>Организация восприятия новой информации</a:t>
            </a:r>
          </a:p>
          <a:p>
            <a:r>
              <a:rPr lang="ru-RU" dirty="0" smtClean="0"/>
              <a:t>Первичная проверка понимания</a:t>
            </a:r>
          </a:p>
          <a:p>
            <a:r>
              <a:rPr lang="ru-RU" dirty="0" smtClean="0"/>
              <a:t>Организация усвоения нового материала путем воспроизведения информации и выполнения упражнений по образцу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Этапы традиционного урока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28604"/>
            <a:ext cx="8229600" cy="6143668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Творческое применение и добывание знаний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Обобщение изучаемого на уроке и введение его в систему ранее усвоенных знаний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Динамическая пауза</a:t>
            </a:r>
          </a:p>
          <a:p>
            <a:endParaRPr lang="ru-RU" sz="2400" dirty="0" smtClean="0"/>
          </a:p>
          <a:p>
            <a:r>
              <a:rPr lang="ru-RU" sz="2400" dirty="0" smtClean="0"/>
              <a:t>Контроль за результатами учебной деятельности, осуществляемый учителем и учащимися, оценка знаний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Домашнее задание к следующему уроку</a:t>
            </a:r>
          </a:p>
          <a:p>
            <a:endParaRPr lang="ru-RU" sz="2400" dirty="0" smtClean="0"/>
          </a:p>
          <a:p>
            <a:r>
              <a:rPr lang="ru-RU" sz="2400" dirty="0" smtClean="0"/>
              <a:t>Подведение итогов урока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Репродуктивные методы преподавания не отвечают современным требованиям общества</a:t>
            </a:r>
          </a:p>
          <a:p>
            <a:r>
              <a:rPr lang="ru-RU" dirty="0" smtClean="0"/>
              <a:t>Ученик играет пассивную роль</a:t>
            </a:r>
          </a:p>
          <a:p>
            <a:r>
              <a:rPr lang="ru-RU" dirty="0" smtClean="0"/>
              <a:t>Ученики не участвуют в конструировании урока</a:t>
            </a:r>
          </a:p>
          <a:p>
            <a:r>
              <a:rPr lang="ru-RU" dirty="0" smtClean="0"/>
              <a:t>Акцент делается на память, заучивание и повторение, а не на самостоятельное добывание знаний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Недостатки традиционного урока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692696"/>
            <a:ext cx="8229600" cy="5073650"/>
          </a:xfrm>
        </p:spPr>
        <p:txBody>
          <a:bodyPr>
            <a:normAutofit/>
          </a:bodyPr>
          <a:lstStyle/>
          <a:p>
            <a:r>
              <a:rPr lang="ru-RU" dirty="0" smtClean="0"/>
              <a:t>Акцент делается на </a:t>
            </a:r>
            <a:r>
              <a:rPr lang="ru-RU" dirty="0" err="1" smtClean="0"/>
              <a:t>соревновательность</a:t>
            </a:r>
            <a:r>
              <a:rPr lang="ru-RU" dirty="0" smtClean="0"/>
              <a:t> между учениками, а не на совместную коллективную работу учеников</a:t>
            </a:r>
          </a:p>
          <a:p>
            <a:r>
              <a:rPr lang="ru-RU" dirty="0" smtClean="0"/>
              <a:t>Слабый акцент на творческое начало</a:t>
            </a:r>
          </a:p>
          <a:p>
            <a:r>
              <a:rPr lang="ru-RU" dirty="0" smtClean="0"/>
              <a:t>Преобладает авторитарный стиль общения вместо сотрудничества</a:t>
            </a:r>
          </a:p>
          <a:p>
            <a:r>
              <a:rPr lang="ru-RU" dirty="0" smtClean="0"/>
              <a:t>Учитель не уделяет внимание самоанализу, рефлексии учащихся, а ученик не анализирует собственную мыслительную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Дает прочные, систематические и глубокие знания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Его организация проста, привычна, хорошо известна и отработана до мелочей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Воспитывает привычку к дисциплине и порядку в голове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Это основа для последующих типов уроков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Достоинства традиционного урока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229600" cy="500221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Традиционный урок </a:t>
            </a:r>
            <a:r>
              <a:rPr lang="ru-RU" sz="3600" dirty="0" smtClean="0"/>
              <a:t>– это целая история, на которой обучалось и воспитывалось не одно поколение</a:t>
            </a:r>
          </a:p>
          <a:p>
            <a:endParaRPr lang="ru-RU" sz="3600" dirty="0" smtClean="0"/>
          </a:p>
          <a:p>
            <a:r>
              <a:rPr lang="ru-RU" sz="3600" dirty="0" smtClean="0">
                <a:solidFill>
                  <a:srgbClr val="0070C0"/>
                </a:solidFill>
              </a:rPr>
              <a:t>Традиционный урок </a:t>
            </a:r>
            <a:r>
              <a:rPr lang="ru-RU" sz="3600" dirty="0" smtClean="0"/>
              <a:t>– это известные ученые и менее известные учителя-практики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4338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261</Words>
  <Application>Microsoft Office PowerPoint</Application>
  <PresentationFormat>Экран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Традиционный урок</vt:lpstr>
      <vt:lpstr>Виды традиционных уроков</vt:lpstr>
      <vt:lpstr>Этапы традиционного урока</vt:lpstr>
      <vt:lpstr>Слайд 4</vt:lpstr>
      <vt:lpstr>Недостатки традиционного урока</vt:lpstr>
      <vt:lpstr>Слайд 6</vt:lpstr>
      <vt:lpstr>Достоинства традиционного урока</vt:lpstr>
      <vt:lpstr>Слайд 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Традиционный урок</dc:title>
  <dc:creator>КМ</dc:creator>
  <cp:lastModifiedBy>ученик</cp:lastModifiedBy>
  <cp:revision>16</cp:revision>
  <dcterms:created xsi:type="dcterms:W3CDTF">2013-10-19T12:35:50Z</dcterms:created>
  <dcterms:modified xsi:type="dcterms:W3CDTF">2013-10-28T09:11:33Z</dcterms:modified>
</cp:coreProperties>
</file>