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2DBD"/>
    <a:srgbClr val="CC4061"/>
    <a:srgbClr val="DBFD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59C5-A35F-4697-BA18-53B07435B041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40F-4BA2-44E8-9E07-EF02726A61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59C5-A35F-4697-BA18-53B07435B041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40F-4BA2-44E8-9E07-EF02726A61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59C5-A35F-4697-BA18-53B07435B041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40F-4BA2-44E8-9E07-EF02726A61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59C5-A35F-4697-BA18-53B07435B041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40F-4BA2-44E8-9E07-EF02726A61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59C5-A35F-4697-BA18-53B07435B041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40F-4BA2-44E8-9E07-EF02726A61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59C5-A35F-4697-BA18-53B07435B041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40F-4BA2-44E8-9E07-EF02726A61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59C5-A35F-4697-BA18-53B07435B041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40F-4BA2-44E8-9E07-EF02726A61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59C5-A35F-4697-BA18-53B07435B041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40F-4BA2-44E8-9E07-EF02726A61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59C5-A35F-4697-BA18-53B07435B041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40F-4BA2-44E8-9E07-EF02726A61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59C5-A35F-4697-BA18-53B07435B041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40F-4BA2-44E8-9E07-EF02726A61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59C5-A35F-4697-BA18-53B07435B041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40F-4BA2-44E8-9E07-EF02726A61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859C5-A35F-4697-BA18-53B07435B041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A540F-4BA2-44E8-9E07-EF02726A616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571480"/>
            <a:ext cx="8572592" cy="59093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Практические рекомендации психолога для учителей: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Познакомиться с ребенком, с условиями проживания ребенка, взаимоотношениями в семье, здоровьем ребенка (по медицинской карте ребенка) изучить медицинскую карту.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Поддерживать контакт с родителями учащихся (встречи, письма, телефонные звонки и т. д.).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Учитывать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гендерные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особенности детей.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Учитывать индивидуальные психологические особенности ребенка: темперамент,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темп, переключение, особенности внимания, двигательная активность и т.д.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Учитывать трудности адаптационного периода, возрастные особенности.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 перегружать учеников излишними по объему домашними заданиями, дозировать их с учетом уровня подготовки ученика, гигиенических требований возраста.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 сравнивать между собой детей, хвалите их за успехи и достижения.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Чаще использовать положительные оценочные суждения («молодец, хороший ответ, справился» и т. д.).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Использовать систему поощрений, а именно: фотографии лучших учеников, грамоты, благодарности родителям (письменные, устные), положительные записи в дневнике.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Никогда не использовать оценку как средство наказания ученика. Оценка достижений должна быть ориентацией на успех.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Использовать на уроке разные методы работы (в группах, в парах, индивидуально и т.д.)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навыки самоконтроля, умение оценивать свою работу и работу класса. Не бойтесь признать свои ошибки. Постоянно анализируйте все плюсы и минусы в своей работе.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Быть с детьми вежливыми.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Помнить, что любой ребенок может чего-то не знать, не уметь, в чем-то ошибаться.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Обращаться за помощью к узким специалистам (психологу, логопеду, медикам, педагогу по воспитательной работе и т.д.)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400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7786710" y="1428736"/>
            <a:ext cx="428628" cy="428628"/>
          </a:xfrm>
          <a:prstGeom prst="sun">
            <a:avLst/>
          </a:prstGeom>
          <a:solidFill>
            <a:srgbClr val="CC40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6143636" y="2214554"/>
            <a:ext cx="571504" cy="28575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лнце 6"/>
          <p:cNvSpPr/>
          <p:nvPr/>
        </p:nvSpPr>
        <p:spPr>
          <a:xfrm>
            <a:off x="2571736" y="6000768"/>
            <a:ext cx="357190" cy="285752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ердце 8"/>
          <p:cNvSpPr/>
          <p:nvPr/>
        </p:nvSpPr>
        <p:spPr>
          <a:xfrm>
            <a:off x="7500958" y="4857760"/>
            <a:ext cx="500066" cy="285752"/>
          </a:xfrm>
          <a:prstGeom prst="heart">
            <a:avLst/>
          </a:prstGeom>
          <a:solidFill>
            <a:srgbClr val="DF2D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1000100" y="714356"/>
            <a:ext cx="500066" cy="357190"/>
          </a:xfrm>
          <a:prstGeom prst="smileyFace">
            <a:avLst/>
          </a:prstGeom>
          <a:solidFill>
            <a:srgbClr val="DBFD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263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МОУ СОШ 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ИЦШ-ноутбук</dc:creator>
  <cp:lastModifiedBy>ИЦШ-ноутбук</cp:lastModifiedBy>
  <cp:revision>1</cp:revision>
  <dcterms:created xsi:type="dcterms:W3CDTF">2013-10-24T08:45:47Z</dcterms:created>
  <dcterms:modified xsi:type="dcterms:W3CDTF">2013-10-24T08:51:36Z</dcterms:modified>
</cp:coreProperties>
</file>