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E88-38C2-464F-B5E8-43B37D617FF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D924-B1C1-4DC0-9E74-B4851C7DB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E88-38C2-464F-B5E8-43B37D617FF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D924-B1C1-4DC0-9E74-B4851C7DB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E88-38C2-464F-B5E8-43B37D617FF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D924-B1C1-4DC0-9E74-B4851C7DB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E88-38C2-464F-B5E8-43B37D617FF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D924-B1C1-4DC0-9E74-B4851C7DB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E88-38C2-464F-B5E8-43B37D617FF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D924-B1C1-4DC0-9E74-B4851C7DB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E88-38C2-464F-B5E8-43B37D617FF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D924-B1C1-4DC0-9E74-B4851C7DB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E88-38C2-464F-B5E8-43B37D617FF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D924-B1C1-4DC0-9E74-B4851C7DB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E88-38C2-464F-B5E8-43B37D617FF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D924-B1C1-4DC0-9E74-B4851C7DB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E88-38C2-464F-B5E8-43B37D617FF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D924-B1C1-4DC0-9E74-B4851C7DB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E88-38C2-464F-B5E8-43B37D617FF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D924-B1C1-4DC0-9E74-B4851C7DB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4E88-38C2-464F-B5E8-43B37D617FF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D924-B1C1-4DC0-9E74-B4851C7DB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34E88-38C2-464F-B5E8-43B37D617FF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CD924-B1C1-4DC0-9E74-B4851C7DB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&#1076;&#1077;&#1085;&#1100;%20&#1091;&#1083;&#1099;&#1073;&#1082;&#1080;\&#1084;&#1091;&#1079;&#1099;&#1082;&#1072;%20&#1076;&#1083;&#1103;%20&#1089;&#1084;&#1072;&#1081;&#1083;&#1080;&#1082;&#1072;\&#1055;&#1086;&#1076;&#1072;&#1088;&#1080;%20&#1089;&#1086;&#1083;&#1085;&#1094;&#1077;%20(3)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12776"/>
            <a:ext cx="691276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292080" y="1412776"/>
            <a:ext cx="3672408" cy="520142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Люди мира,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стесняйтесь,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почаще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Улыбайтесь!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 улыбкой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Помогать,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любовь —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Передавать!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476672"/>
            <a:ext cx="74168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Всемирный день улыбки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Подари солнце (3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714612" y="378619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913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424936" cy="6340197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Всемирный день улыбки (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Smile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отмечается ежегодно в первую пятницу октября.</a:t>
            </a:r>
          </a:p>
          <a:p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348880"/>
            <a:ext cx="712879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712968" cy="581697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Этот замечательный праздник существует, благодаря, художнику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Харви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Бэллу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середине 20 века он жил в Америке. Ничем примечательным его творчество не отличалось: критики особо им не интересовались, его картинам вряд ли грозило бессмертие.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 как-то к нему обратились представители страховой компании «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Mutual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Assurance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America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с просьбой придумать какой-нибудь яркий и запоминающийся символ — визитную карточку компании.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Tm="23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382662">
            <a:off x="675835" y="1268501"/>
            <a:ext cx="6534472" cy="4031873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Харви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долго думал, взял и предложил заказчикам то, что сейчас все без исключения пользователи интернета называют «смайликом» — улыбающуюся желтую рожицу.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Произошло это в 1963 году. 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Заказчики приняли работу, заплатили Беллу полсотни долларов, изготовили значки с этой рожицей и раздали всему персоналу компании. 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Успех такой «визитки» превзошел все ожидания. Клиенты компании были в восторге от нововведения — буквально через несколько месяцев было выпущено более десяти тысяч значков!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293096"/>
            <a:ext cx="2661676" cy="1996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6632"/>
            <a:ext cx="2160240" cy="162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1"/>
            <a:ext cx="8136904" cy="624786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Совсем скоро милая рожица стала появляться на футболках, бейсболках, конвертах, открытках, спичечных коробках. Даже почтовое ведомство США выпустило марку с этим символом.</a:t>
            </a:r>
          </a:p>
          <a:p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212976"/>
            <a:ext cx="532859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5572164" cy="6555641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Бэлла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буквально распирало от гордости.</a:t>
            </a:r>
          </a:p>
          <a:p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«Никогда еще в истории человечества и искусства не было ни одной работы, которая бы, распространившись столь широко, приносила столько счастья, радости и удовольствия. Не было ничего, сделанного так просто, но ставшего понятным всем»,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сказал он в одном из своих многочисленных интервью. </a:t>
            </a:r>
          </a:p>
          <a:p>
            <a:endParaRPr lang="ru-RU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500043"/>
            <a:ext cx="3107175" cy="356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1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496944" cy="6494085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endParaRPr lang="ru-RU" sz="3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Всемирный день улыбки первый раз отмечался в 1999 году. </a:t>
            </a: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Художник считал, что этот день должен быть посвящен хорошему настроению.</a:t>
            </a:r>
          </a:p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евизом дня являются слова:</a:t>
            </a:r>
          </a:p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«Сделай доброе дело. Помоги появиться хотя бы одной улыбке». </a:t>
            </a:r>
          </a:p>
          <a:p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4000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07504" y="116632"/>
            <a:ext cx="8856984" cy="65527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76672"/>
            <a:ext cx="6624736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301</Words>
  <Application>Microsoft Office PowerPoint</Application>
  <PresentationFormat>Экран (4:3)</PresentationFormat>
  <Paragraphs>44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Tatiana</dc:creator>
  <cp:lastModifiedBy>ИЦШ-ноутбук</cp:lastModifiedBy>
  <cp:revision>17</cp:revision>
  <dcterms:created xsi:type="dcterms:W3CDTF">2013-09-26T18:38:06Z</dcterms:created>
  <dcterms:modified xsi:type="dcterms:W3CDTF">2013-10-24T08:56:22Z</dcterms:modified>
</cp:coreProperties>
</file>