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63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A28"/>
    <a:srgbClr val="FFFF66"/>
    <a:srgbClr val="FFFF99"/>
    <a:srgbClr val="F161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5C0A-F97C-47EC-A503-1201334A590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BC6B-B36F-4573-8E14-DBB221434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5C0A-F97C-47EC-A503-1201334A590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BC6B-B36F-4573-8E14-DBB221434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5C0A-F97C-47EC-A503-1201334A590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BC6B-B36F-4573-8E14-DBB221434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5C0A-F97C-47EC-A503-1201334A590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BC6B-B36F-4573-8E14-DBB221434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5C0A-F97C-47EC-A503-1201334A590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BC6B-B36F-4573-8E14-DBB221434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5C0A-F97C-47EC-A503-1201334A590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BC6B-B36F-4573-8E14-DBB221434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5C0A-F97C-47EC-A503-1201334A590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BC6B-B36F-4573-8E14-DBB221434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5C0A-F97C-47EC-A503-1201334A590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BC6B-B36F-4573-8E14-DBB221434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5C0A-F97C-47EC-A503-1201334A590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BC6B-B36F-4573-8E14-DBB221434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5C0A-F97C-47EC-A503-1201334A590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BC6B-B36F-4573-8E14-DBB221434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5C0A-F97C-47EC-A503-1201334A590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BC6B-B36F-4573-8E14-DBB221434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E5C0A-F97C-47EC-A503-1201334A5904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8BC6B-B36F-4573-8E14-DBB221434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712968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2060848"/>
            <a:ext cx="82467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День рождение «Смайлика»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643998" cy="6247864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endParaRPr lang="ru-RU" sz="4000" dirty="0" smtClean="0">
              <a:solidFill>
                <a:srgbClr val="782A2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rgbClr val="782A2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Не теряйте улыбку. Подружитесь с ней. И жизнь станет теплее. Радость жизни озарит ваше лицо, притягивая к вам таких же улыбчивых людей, как магнит. </a:t>
            </a:r>
          </a:p>
          <a:p>
            <a:endParaRPr lang="ru-RU" sz="4000" dirty="0" smtClean="0">
              <a:solidFill>
                <a:srgbClr val="782A2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rgbClr val="782A2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rgbClr val="782A2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714348" y="357166"/>
            <a:ext cx="1285884" cy="1143008"/>
          </a:xfrm>
          <a:prstGeom prst="smileyFac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7215206" y="642918"/>
            <a:ext cx="1071570" cy="714380"/>
          </a:xfrm>
          <a:prstGeom prst="smileyFac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530" name="Picture 2" descr="http://delo2011.ru/wp-content/uploads/2011/12/0-ulyibka-363h3781-150x1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214818"/>
            <a:ext cx="3071834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352536">
            <a:off x="87763" y="1888928"/>
            <a:ext cx="7867912" cy="646331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Крылатые фразы про улыбку. </a:t>
            </a:r>
            <a:endParaRPr lang="ru-RU" sz="3600" b="1" dirty="0">
              <a:solidFill>
                <a:srgbClr val="782A2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delo2011.ru/wp-content/uploads/2011/12/0-ulyibka-523h393-150x1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143248"/>
            <a:ext cx="2714644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8501122" cy="6494085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Улыбнись, и все получится!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Пусть твоя улыбка изменит мир, но не позволяй миру изменить твою улыбку.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Улыбнись- и мир улыбнется тебе в ответ, заплачь – и останешься плакать в одиночестве. 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Улыбнись Жизни, и она обязательно улыбнется тебе в ответ!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Улыбка – это весна человеческого лица.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Улыбка-это кривая, которая выпрямляет все.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Лучшее украшение жизни- хорошее настроение.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Меньше хмурься, так больше увидишь.</a:t>
            </a:r>
          </a:p>
          <a:p>
            <a:endParaRPr lang="ru-RU" sz="2400" b="1" dirty="0" smtClean="0">
              <a:solidFill>
                <a:srgbClr val="782A2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782A2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782A2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782A2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782A2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782A2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delo2011.ru/wp-content/uploads/2012/01/0-ulyibka-384h393-293x3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643446"/>
            <a:ext cx="2857520" cy="17144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elo2011.ru/wp-content/uploads/2012/09/smaylik-114h1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14488"/>
            <a:ext cx="7429552" cy="41434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285728"/>
            <a:ext cx="8358246" cy="1138773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Улыбайтесь, на здоровье!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332656"/>
            <a:ext cx="7920881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188640"/>
            <a:ext cx="8712968" cy="649408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strike="noStrike" cap="none" normalizeH="0" baseline="0" dirty="0" smtClean="0">
                <a:ln>
                  <a:noFill/>
                </a:ln>
                <a:solidFill>
                  <a:srgbClr val="782A28"/>
                </a:solidFill>
                <a:effectLst/>
                <a:latin typeface="Times New Roman" pitchFamily="18" charset="0"/>
                <a:cs typeface="Times New Roman" pitchFamily="18" charset="0"/>
              </a:rPr>
              <a:t>Смайлик (англ. </a:t>
            </a:r>
            <a:r>
              <a:rPr kumimoji="0" lang="ru-RU" sz="3200" i="1" strike="noStrike" cap="none" normalizeH="0" baseline="0" dirty="0" err="1" smtClean="0">
                <a:ln>
                  <a:noFill/>
                </a:ln>
                <a:solidFill>
                  <a:srgbClr val="782A28"/>
                </a:solidFill>
                <a:effectLst/>
                <a:latin typeface="Times New Roman" pitchFamily="18" charset="0"/>
                <a:cs typeface="Times New Roman" pitchFamily="18" charset="0"/>
              </a:rPr>
              <a:t>smiley</a:t>
            </a:r>
            <a:r>
              <a:rPr kumimoji="0" lang="ru-RU" sz="3200" i="0" strike="noStrike" cap="none" normalizeH="0" baseline="0" dirty="0" smtClean="0">
                <a:ln>
                  <a:noFill/>
                </a:ln>
                <a:solidFill>
                  <a:srgbClr val="782A28"/>
                </a:solidFill>
                <a:effectLst/>
                <a:latin typeface="Times New Roman" pitchFamily="18" charset="0"/>
                <a:cs typeface="Times New Roman" pitchFamily="18" charset="0"/>
              </a:rPr>
              <a:t> — «улыбающийся») или счастливое лицо (☺/☻)  — стилизованное графическое</a:t>
            </a:r>
            <a:r>
              <a:rPr kumimoji="0" lang="ru-RU" sz="3200" i="0" strike="noStrike" cap="none" normalizeH="0" dirty="0" smtClean="0">
                <a:ln>
                  <a:noFill/>
                </a:ln>
                <a:solidFill>
                  <a:srgbClr val="782A28"/>
                </a:solidFill>
                <a:effectLst/>
                <a:latin typeface="Times New Roman" pitchFamily="18" charset="0"/>
                <a:cs typeface="Times New Roman" pitchFamily="18" charset="0"/>
              </a:rPr>
              <a:t> изображение </a:t>
            </a:r>
            <a:r>
              <a:rPr kumimoji="0" lang="ru-RU" sz="3200" i="0" cap="none" normalizeH="0" baseline="0" dirty="0" smtClean="0">
                <a:ln>
                  <a:noFill/>
                </a:ln>
                <a:solidFill>
                  <a:srgbClr val="782A28"/>
                </a:solidFill>
                <a:effectLst/>
                <a:latin typeface="Times New Roman" pitchFamily="18" charset="0"/>
                <a:cs typeface="Times New Roman" pitchFamily="18" charset="0"/>
              </a:rPr>
              <a:t>улыбающегося человеческого</a:t>
            </a:r>
            <a:r>
              <a:rPr kumimoji="0" lang="ru-RU" sz="3200" i="0" cap="none" normalizeH="0" dirty="0" smtClean="0">
                <a:ln>
                  <a:noFill/>
                </a:ln>
                <a:solidFill>
                  <a:srgbClr val="782A28"/>
                </a:solidFill>
                <a:effectLst/>
                <a:latin typeface="Times New Roman" pitchFamily="18" charset="0"/>
                <a:cs typeface="Times New Roman" pitchFamily="18" charset="0"/>
              </a:rPr>
              <a:t> лица</a:t>
            </a:r>
            <a:r>
              <a:rPr kumimoji="0" lang="ru-RU" sz="3200" i="0" cap="none" normalizeH="0" baseline="0" dirty="0" smtClean="0">
                <a:ln>
                  <a:noFill/>
                </a:ln>
                <a:solidFill>
                  <a:srgbClr val="782A28"/>
                </a:solidFill>
                <a:effectLst/>
                <a:latin typeface="Times New Roman" pitchFamily="18" charset="0"/>
                <a:cs typeface="Times New Roman" pitchFamily="18" charset="0"/>
              </a:rPr>
              <a:t>; </a:t>
            </a:r>
            <a:r>
              <a:rPr kumimoji="0" lang="ru-RU" sz="3200" i="0" strike="noStrike" cap="none" normalizeH="0" baseline="0" dirty="0" smtClean="0">
                <a:ln>
                  <a:noFill/>
                </a:ln>
                <a:solidFill>
                  <a:srgbClr val="782A28"/>
                </a:solidFill>
                <a:effectLst/>
                <a:latin typeface="Times New Roman" pitchFamily="18" charset="0"/>
                <a:cs typeface="Times New Roman" pitchFamily="18" charset="0"/>
              </a:rPr>
              <a:t>традиционно изображается в виде жёлтого круга с двумя чёрными точками, представляющими глаза, и чёрной дугой, символизирующей рот.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149080"/>
            <a:ext cx="280831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68952" cy="6032421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 сентября 1982 года профессор Университета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Карнеги-Меллона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Скотт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Фалман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Scott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E.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Fahlman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впервые предложил использовать три символа, идущие подряд — двоеточие, дефис и закрывающую скобку, для обозначения «улыбающегося лица» в тексте, который набирается на компьютере. 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было серьезным пополнением электронного лексикона. 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8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:-)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5"/>
            <a:ext cx="8784976" cy="6186309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История сохранила то самое письмо, которое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Фалман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отправил на местную электронную доску объявлений, которая была прототипом сегодняшних форумов и в то время являлась основным средством общения между сотрудниками университета. 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Вот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«19-Sep-82 11:44 Scott E </a:t>
            </a:r>
            <a:r>
              <a:rPr lang="en-US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Fahlman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:-) From: Scott E </a:t>
            </a:r>
            <a:r>
              <a:rPr lang="en-US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Fahlman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 propose that the following character sequence for joke markers: :-) Read it sideways. Actually, it is probably more economical to mark things that are NOT jokes, given current trends. For this, use :-(» </a:t>
            </a:r>
          </a:p>
          <a:p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651457">
            <a:off x="379176" y="2364643"/>
            <a:ext cx="8429323" cy="2800767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более 30 лет своего существования «смайлик» стал неизменным атрибутом электронного общения, и многие уже не могут представить, как можно было бы без него обходиться.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3024336" cy="2317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797152"/>
            <a:ext cx="2069976" cy="142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340197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«Смайлик» заменяет то, чего не достает в общении посредством чата или электронной почты — интонацию голоса и мимику. «Смайлики» помогают лучше понять собеседника, уловить его настроение, в конце концов, они просто забавные и вызывают положительные эмоции. </a:t>
            </a:r>
          </a:p>
          <a:p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050198">
            <a:off x="1398503" y="3152498"/>
            <a:ext cx="5446402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Как сделать улыбку?</a:t>
            </a:r>
            <a:endParaRPr lang="ru-RU" sz="4000" i="1" dirty="0">
              <a:solidFill>
                <a:srgbClr val="782A2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delo2011.ru/wp-content/uploads/2012/01/0-kak-sdelat-ulyibku-3-300x26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2363157" cy="2071702"/>
          </a:xfrm>
          <a:prstGeom prst="rect">
            <a:avLst/>
          </a:prstGeom>
          <a:noFill/>
        </p:spPr>
      </p:pic>
      <p:pic>
        <p:nvPicPr>
          <p:cNvPr id="20484" name="Picture 4" descr="http://delo2011.ru/wp-content/uploads/2012/01/kak-sdelat-ulyibk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85728"/>
            <a:ext cx="1200150" cy="1314451"/>
          </a:xfrm>
          <a:prstGeom prst="rect">
            <a:avLst/>
          </a:prstGeom>
          <a:noFill/>
        </p:spPr>
      </p:pic>
      <p:pic>
        <p:nvPicPr>
          <p:cNvPr id="20486" name="Picture 6" descr="http://delo2011.ru/wp-content/uploads/2012/01/0-kak-sdelat-ulyibku-377h232-300x18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643446"/>
            <a:ext cx="2857500" cy="1752600"/>
          </a:xfrm>
          <a:prstGeom prst="rect">
            <a:avLst/>
          </a:prstGeom>
          <a:noFill/>
        </p:spPr>
      </p:pic>
      <p:pic>
        <p:nvPicPr>
          <p:cNvPr id="20488" name="Picture 8" descr="http://delo2011.ru/wp-content/uploads/2012/01/0-kak-sdelat-ulyibku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5500702"/>
            <a:ext cx="1333500" cy="10668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7858180" cy="581697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Чтобы нахмуриться, надо напрячь 72 мускула на лице. А чтобы улыбнуться – всего 14 мускулов! </a:t>
            </a:r>
            <a:r>
              <a:rPr lang="ru-RU" sz="2800" b="1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Что легче сделать? </a:t>
            </a:r>
            <a:r>
              <a:rPr lang="ru-RU" sz="2800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Так что не говорите, что вам трудно улыбнуться! В крайнем случае, регулярно, каждый день тренируйтесь! </a:t>
            </a:r>
          </a:p>
          <a:p>
            <a:r>
              <a:rPr lang="ru-RU" sz="2800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Улыбка должна присутствовать на лице не менее </a:t>
            </a:r>
            <a:r>
              <a:rPr lang="ru-RU" sz="2800" b="1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15-30 секунд</a:t>
            </a:r>
            <a:r>
              <a:rPr lang="ru-RU" sz="2800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, чтобы оставить на лице свой положительный след (смягчить, сделать приветливым!). </a:t>
            </a:r>
          </a:p>
          <a:p>
            <a:r>
              <a:rPr lang="ru-RU" sz="2800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И чтобы окружающие успели эту улыбку заметить и отметить!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лнце 2"/>
          <p:cNvSpPr/>
          <p:nvPr/>
        </p:nvSpPr>
        <p:spPr>
          <a:xfrm>
            <a:off x="142844" y="142852"/>
            <a:ext cx="857256" cy="57150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лнце 3"/>
          <p:cNvSpPr/>
          <p:nvPr/>
        </p:nvSpPr>
        <p:spPr>
          <a:xfrm>
            <a:off x="7000892" y="5357826"/>
            <a:ext cx="1857388" cy="12858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8"/>
            <a:ext cx="8001056" cy="5693866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rgbClr val="782A2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Конечно, улыбка должна быть искренней, дружелюбной. </a:t>
            </a:r>
          </a:p>
          <a:p>
            <a:r>
              <a:rPr lang="ru-RU" sz="2800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Потренируйтесь перед зеркалом, что вам к лицу. Или какую улыбку хотелось бы видеть у собеседника. И вскоре, приятная улыбка войдет в привычку и радость постепенно станет частью вашей жизни!</a:t>
            </a:r>
          </a:p>
          <a:p>
            <a:r>
              <a:rPr lang="ru-RU" sz="2800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 Позитивные, улыбающиеся люди выглядят намного симпатичнее хмурых. </a:t>
            </a:r>
          </a:p>
          <a:p>
            <a:r>
              <a:rPr lang="ru-RU" sz="2800" dirty="0" smtClean="0">
                <a:solidFill>
                  <a:srgbClr val="782A28"/>
                </a:solidFill>
                <a:latin typeface="Times New Roman" pitchFamily="18" charset="0"/>
                <a:cs typeface="Times New Roman" pitchFamily="18" charset="0"/>
              </a:rPr>
              <a:t>Да и на здоровье улыбка положительно сказывается. </a:t>
            </a:r>
          </a:p>
          <a:p>
            <a:endParaRPr lang="ru-RU" sz="2800" dirty="0">
              <a:solidFill>
                <a:srgbClr val="782A2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500034" y="142852"/>
            <a:ext cx="1571636" cy="857256"/>
          </a:xfrm>
          <a:prstGeom prst="smileyFac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лнце 3"/>
          <p:cNvSpPr/>
          <p:nvPr/>
        </p:nvSpPr>
        <p:spPr>
          <a:xfrm>
            <a:off x="6929454" y="5500702"/>
            <a:ext cx="1428760" cy="1071570"/>
          </a:xfrm>
          <a:prstGeom prst="sun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390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Tatiana</dc:creator>
  <cp:lastModifiedBy>Tatiana</cp:lastModifiedBy>
  <cp:revision>15</cp:revision>
  <dcterms:created xsi:type="dcterms:W3CDTF">2013-09-26T19:30:39Z</dcterms:created>
  <dcterms:modified xsi:type="dcterms:W3CDTF">2013-10-08T17:08:43Z</dcterms:modified>
</cp:coreProperties>
</file>