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62" r:id="rId5"/>
    <p:sldId id="259" r:id="rId6"/>
    <p:sldId id="260" r:id="rId7"/>
    <p:sldId id="265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57625" y="692696"/>
            <a:ext cx="6400800" cy="3475037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5900" dirty="0" smtClean="0"/>
              <a:t>Грибы</a:t>
            </a:r>
            <a:endParaRPr lang="ru-RU" sz="15900" dirty="0"/>
          </a:p>
        </p:txBody>
      </p:sp>
      <p:sp>
        <p:nvSpPr>
          <p:cNvPr id="4" name="Багетная рамка 3"/>
          <p:cNvSpPr/>
          <p:nvPr/>
        </p:nvSpPr>
        <p:spPr>
          <a:xfrm>
            <a:off x="1043608" y="692696"/>
            <a:ext cx="45719" cy="457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3347864" y="3044956"/>
            <a:ext cx="5391100" cy="3594067"/>
          </a:xfrm>
          <a:prstGeom prst="frame">
            <a:avLst>
              <a:gd name="adj1" fmla="val 523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1043608" y="692696"/>
            <a:ext cx="6480720" cy="3456384"/>
          </a:xfrm>
          <a:prstGeom prst="frame">
            <a:avLst>
              <a:gd name="adj1" fmla="val 452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19" name="Picture 3" descr="C:\Documents and Settings\User\Рабочий стол\грибы\опен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44956"/>
            <a:ext cx="5391100" cy="359406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8" name="Рамка 7"/>
          <p:cNvSpPr/>
          <p:nvPr/>
        </p:nvSpPr>
        <p:spPr>
          <a:xfrm>
            <a:off x="3347864" y="3044956"/>
            <a:ext cx="5391100" cy="3594067"/>
          </a:xfrm>
          <a:prstGeom prst="frame">
            <a:avLst>
              <a:gd name="adj1" fmla="val 563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грибы\грибы с картошк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4" y="537366"/>
            <a:ext cx="3155950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User\Рабочий стол\грибы\гриб в суп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61" y="462632"/>
            <a:ext cx="2844179" cy="264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User\Рабочий стол\грибы\гриб в банк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86" y="3573016"/>
            <a:ext cx="2880320" cy="25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User\Рабочий стол\грибы\chagi_nasto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12488"/>
            <a:ext cx="2853524" cy="320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548680"/>
            <a:ext cx="1296144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Р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И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М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Е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Н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Е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Н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И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3" name="Стрелка вправо 2"/>
          <p:cNvSpPr/>
          <p:nvPr/>
        </p:nvSpPr>
        <p:spPr>
          <a:xfrm rot="10800000">
            <a:off x="3347864" y="1628799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652120" y="1124743"/>
            <a:ext cx="936104" cy="662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652120" y="3933056"/>
            <a:ext cx="936104" cy="780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3347863" y="4509120"/>
            <a:ext cx="1008113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7488832" cy="36004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Царства живой природы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растения     животные    грибы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339752" y="2276872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60032" y="2276872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588224" y="2276872"/>
            <a:ext cx="720080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7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260648"/>
            <a:ext cx="5102680" cy="46085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1936500"/>
                <a:gd name="adj2" fmla="val 52828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Такие разные!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Рабочий стол\грибы\мочальный гри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" y="2266973"/>
            <a:ext cx="2559975" cy="19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грибы\тонкий гри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66238"/>
            <a:ext cx="2540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грибы\тоже гри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15964"/>
            <a:ext cx="2695996" cy="202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грибы\дождевик-гри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" y="4545582"/>
            <a:ext cx="2702331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грибы\синий гриб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632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грибы\полосинови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35028"/>
            <a:ext cx="2650306" cy="201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грибы\фиолетовый гри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8" y="476672"/>
            <a:ext cx="2865137" cy="25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грибы\флюоресцент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2" y="4093205"/>
            <a:ext cx="3033988" cy="20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User\Рабочий стол\грибы\цветок-гри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32" y="4172001"/>
            <a:ext cx="2939752" cy="193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User\Рабочий стол\грибы\трутови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53" y="2025466"/>
            <a:ext cx="2901833" cy="21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User\Рабочий стол\грибы\морская звезда-гриб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3681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27584" y="353827"/>
            <a:ext cx="770485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СЪЕДОБНЫЕ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User\Рабочий стол\грибы\боров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1" y="1628800"/>
            <a:ext cx="3834855" cy="427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грибы\гриб лиси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585585"/>
            <a:ext cx="3949297" cy="284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грибы\полосинов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3168352" cy="24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37059" y="5118235"/>
            <a:ext cx="33361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    </a:t>
            </a:r>
            <a:r>
              <a:rPr lang="ru-RU" sz="3200" b="1" dirty="0" smtClean="0"/>
              <a:t>БЕЛЫЙ ГРИБ</a:t>
            </a:r>
          </a:p>
          <a:p>
            <a:r>
              <a:rPr lang="ru-RU" sz="3200" b="1" dirty="0" smtClean="0"/>
              <a:t>        ЛИСИЧКА</a:t>
            </a:r>
          </a:p>
          <a:p>
            <a:r>
              <a:rPr lang="ru-RU" sz="3200" b="1" dirty="0" smtClean="0"/>
              <a:t>ПОДОСИНОВИК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655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грибы\шампинь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47" y="548680"/>
            <a:ext cx="3467769" cy="23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грибы\чайный гри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7633"/>
            <a:ext cx="26289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Рабочий стол\грибы\гриб-строч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3284984"/>
            <a:ext cx="2853928" cy="31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4435872"/>
            <a:ext cx="36370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</a:rPr>
              <a:t>Шампиньон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</a:rPr>
              <a:t>Строчок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</a:rPr>
              <a:t>Чайный гриб</a:t>
            </a:r>
            <a:endParaRPr lang="ru-RU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грибы\ча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16" y="4739302"/>
            <a:ext cx="2598936" cy="21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\Рабочий стол\грибы\чага на берез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6712"/>
            <a:ext cx="5005040" cy="376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User\Рабочий стол\грибы\трутов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1411"/>
            <a:ext cx="3600034" cy="27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72951"/>
            <a:ext cx="54874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Древесные грибы:</a:t>
            </a:r>
          </a:p>
          <a:p>
            <a:r>
              <a:rPr lang="ru-RU" sz="4800" dirty="0"/>
              <a:t>ч</a:t>
            </a:r>
            <a:r>
              <a:rPr lang="ru-RU" sz="4800" dirty="0" smtClean="0"/>
              <a:t>ага, трутовик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481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131840" y="2132856"/>
            <a:ext cx="3024336" cy="4464496"/>
          </a:xfrm>
          <a:prstGeom prst="triangle">
            <a:avLst>
              <a:gd name="adj" fmla="val 4808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Я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ДО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ВИ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ТЫ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Е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!!!</a:t>
            </a:r>
            <a:endParaRPr lang="ru-RU" sz="4000" dirty="0">
              <a:solidFill>
                <a:srgbClr val="FFFF00"/>
              </a:solidFill>
            </a:endParaRPr>
          </a:p>
          <a:p>
            <a:pPr algn="ctr"/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endParaRPr lang="ru-RU" sz="4000" dirty="0" smtClean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User\Рабочий стол\грибы\бледная пога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9"/>
            <a:ext cx="2984508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грибы\мухоморч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9"/>
            <a:ext cx="3179183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286" y="3806788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б</a:t>
            </a:r>
            <a:r>
              <a:rPr lang="ru-RU" sz="3200" dirty="0" smtClean="0"/>
              <a:t>ледная поганка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39273" y="3861149"/>
            <a:ext cx="1829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мухомор</a:t>
            </a:r>
            <a:endParaRPr lang="ru-RU" sz="3200" dirty="0"/>
          </a:p>
        </p:txBody>
      </p:sp>
      <p:sp>
        <p:nvSpPr>
          <p:cNvPr id="5" name="Рамка 4"/>
          <p:cNvSpPr/>
          <p:nvPr/>
        </p:nvSpPr>
        <p:spPr>
          <a:xfrm>
            <a:off x="539552" y="620689"/>
            <a:ext cx="2984508" cy="3024335"/>
          </a:xfrm>
          <a:prstGeom prst="frame">
            <a:avLst>
              <a:gd name="adj1" fmla="val 471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5724127" y="585980"/>
            <a:ext cx="3179183" cy="3024335"/>
          </a:xfrm>
          <a:prstGeom prst="frame">
            <a:avLst>
              <a:gd name="adj1" fmla="val 578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грибы\грибы собираю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55762"/>
            <a:ext cx="6480720" cy="429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4715" y="332656"/>
            <a:ext cx="81884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Правила сбора грибов:</a:t>
            </a:r>
          </a:p>
          <a:p>
            <a:pPr marL="342900" indent="-342900">
              <a:buAutoNum type="arabicPeriod"/>
            </a:pPr>
            <a:r>
              <a:rPr lang="ru-RU" dirty="0" smtClean="0"/>
              <a:t>Грибы аккуратно выкручивают или срезают ножом на уровне земли.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Берите только известные вам молодые грибы. Старые дряблые грибы </a:t>
            </a:r>
          </a:p>
          <a:p>
            <a:r>
              <a:rPr lang="ru-RU" dirty="0" smtClean="0"/>
              <a:t>могут накопить вредные вещества. Не уничтожайте старые, незнакомые, </a:t>
            </a:r>
          </a:p>
          <a:p>
            <a:r>
              <a:rPr lang="ru-RU" dirty="0" smtClean="0"/>
              <a:t>ядовитые грибы. Не разрывайте землю в поисках молодых грибов.</a:t>
            </a:r>
          </a:p>
          <a:p>
            <a:r>
              <a:rPr lang="ru-RU" dirty="0" smtClean="0"/>
              <a:t>3. Собирайте столько грибов, сколько сможете обработать.</a:t>
            </a:r>
          </a:p>
          <a:p>
            <a:r>
              <a:rPr lang="ru-RU" dirty="0" smtClean="0"/>
              <a:t>4. Не собирай грибы в городских парках и у дорог.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2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</TotalTime>
  <Words>111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Царства живой природы    растения     животные    грибы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frees</cp:lastModifiedBy>
  <cp:revision>6</cp:revision>
  <dcterms:modified xsi:type="dcterms:W3CDTF">2013-04-29T19:47:02Z</dcterms:modified>
</cp:coreProperties>
</file>