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79" r:id="rId5"/>
    <p:sldId id="266" r:id="rId6"/>
    <p:sldId id="267" r:id="rId7"/>
    <p:sldId id="257" r:id="rId8"/>
    <p:sldId id="272" r:id="rId9"/>
    <p:sldId id="268" r:id="rId10"/>
    <p:sldId id="269" r:id="rId11"/>
    <p:sldId id="271" r:id="rId12"/>
    <p:sldId id="273" r:id="rId13"/>
    <p:sldId id="275" r:id="rId14"/>
    <p:sldId id="260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052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149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210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93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60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0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03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2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804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303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78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3FC8-12E4-4213-9DF8-C3972A653BF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55D6-691B-4E84-99AF-969AE443C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75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/>
          <a:lstStyle/>
          <a:p>
            <a:r>
              <a:rPr lang="ru-RU" sz="4800" b="1" dirty="0">
                <a:solidFill>
                  <a:srgbClr val="0000FF"/>
                </a:solidFill>
                <a:latin typeface="Georgia" pitchFamily="18" charset="0"/>
              </a:rPr>
              <a:t>Урок русского языка</a:t>
            </a:r>
            <a:br>
              <a:rPr lang="ru-RU" sz="4800" b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4800" b="1" dirty="0">
                <a:solidFill>
                  <a:srgbClr val="0000FF"/>
                </a:solidFill>
                <a:latin typeface="Georgia" pitchFamily="18" charset="0"/>
              </a:rPr>
              <a:t/>
            </a:r>
            <a:br>
              <a:rPr lang="ru-RU" sz="4800" b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sz="6000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5157192"/>
            <a:ext cx="6209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Выполнила  учитель  начальных  классов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МОУ  </a:t>
            </a:r>
            <a:r>
              <a:rPr lang="ru-RU" sz="2400" b="1" dirty="0" err="1" smtClean="0">
                <a:solidFill>
                  <a:srgbClr val="002060"/>
                </a:solidFill>
              </a:rPr>
              <a:t>сош</a:t>
            </a:r>
            <a:r>
              <a:rPr lang="ru-RU" sz="2400" b="1" dirty="0" smtClean="0">
                <a:solidFill>
                  <a:srgbClr val="002060"/>
                </a:solidFill>
              </a:rPr>
              <a:t>  №  39    г.  Твери</a:t>
            </a:r>
          </a:p>
          <a:p>
            <a:r>
              <a:rPr lang="ru-RU" sz="2400" b="1" dirty="0" err="1" smtClean="0">
                <a:solidFill>
                  <a:srgbClr val="002060"/>
                </a:solidFill>
              </a:rPr>
              <a:t>Ермошкина</a:t>
            </a:r>
            <a:r>
              <a:rPr lang="ru-RU" sz="2400" b="1" dirty="0" smtClean="0">
                <a:solidFill>
                  <a:srgbClr val="002060"/>
                </a:solidFill>
              </a:rPr>
              <a:t>  Е.А.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IMG_11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00288" y="-1152525"/>
            <a:ext cx="13744576" cy="916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14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IMG_11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76463" y="-1071563"/>
            <a:ext cx="13496926" cy="900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00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80728"/>
            <a:ext cx="9144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  <a:cs typeface="Aharoni" pitchFamily="2" charset="-79"/>
              </a:rPr>
              <a:t>            ПРОВЕРКА.</a:t>
            </a:r>
          </a:p>
          <a:p>
            <a:r>
              <a:rPr lang="ru-RU" sz="4800" b="1" i="1" dirty="0" smtClean="0">
                <a:latin typeface="Georgia" pitchFamily="18" charset="0"/>
              </a:rPr>
              <a:t>            На   уроке  не  </a:t>
            </a:r>
            <a:r>
              <a:rPr lang="ru-RU" sz="4800" b="1" i="1" dirty="0" err="1" smtClean="0">
                <a:latin typeface="Georgia" pitchFamily="18" charset="0"/>
              </a:rPr>
              <a:t>разго</a:t>
            </a:r>
            <a:r>
              <a:rPr lang="ru-RU" sz="4800" b="1" i="1" dirty="0" smtClean="0">
                <a:latin typeface="Georgia" pitchFamily="18" charset="0"/>
              </a:rPr>
              <a:t> -</a:t>
            </a:r>
            <a:r>
              <a:rPr lang="ru-RU" sz="4800" b="1" i="1" dirty="0" err="1" smtClean="0">
                <a:latin typeface="Georgia" pitchFamily="18" charset="0"/>
              </a:rPr>
              <a:t>варивай</a:t>
            </a:r>
            <a:r>
              <a:rPr lang="ru-RU" sz="4800" b="1" i="1" dirty="0" smtClean="0">
                <a:latin typeface="Georgia" pitchFamily="18" charset="0"/>
              </a:rPr>
              <a:t>  с  соседом,  не  отвлекайся,  не  </a:t>
            </a:r>
            <a:r>
              <a:rPr lang="ru-RU" sz="4800" b="1" i="1" dirty="0" err="1" smtClean="0">
                <a:latin typeface="Georgia" pitchFamily="18" charset="0"/>
              </a:rPr>
              <a:t>списы</a:t>
            </a:r>
            <a:r>
              <a:rPr lang="ru-RU" sz="4800" b="1" i="1" dirty="0" smtClean="0">
                <a:latin typeface="Georgia" pitchFamily="18" charset="0"/>
              </a:rPr>
              <a:t> -</a:t>
            </a:r>
            <a:r>
              <a:rPr lang="ru-RU" sz="4800" b="1" i="1" dirty="0" err="1" smtClean="0">
                <a:latin typeface="Georgia" pitchFamily="18" charset="0"/>
              </a:rPr>
              <a:t>вай</a:t>
            </a:r>
            <a:r>
              <a:rPr lang="ru-RU" sz="4800" b="1" i="1" dirty="0" smtClean="0">
                <a:latin typeface="Georgia" pitchFamily="18" charset="0"/>
              </a:rPr>
              <a:t>,  не  качайся  на  </a:t>
            </a:r>
            <a:r>
              <a:rPr lang="ru-RU" sz="4800" b="1" i="1" dirty="0" err="1" smtClean="0">
                <a:latin typeface="Georgia" pitchFamily="18" charset="0"/>
              </a:rPr>
              <a:t>сту</a:t>
            </a:r>
            <a:r>
              <a:rPr lang="ru-RU" sz="4800" b="1" i="1" dirty="0" smtClean="0">
                <a:latin typeface="Georgia" pitchFamily="18" charset="0"/>
              </a:rPr>
              <a:t> -</a:t>
            </a:r>
            <a:r>
              <a:rPr lang="ru-RU" sz="4800" b="1" i="1" dirty="0" err="1" smtClean="0">
                <a:latin typeface="Georgia" pitchFamily="18" charset="0"/>
              </a:rPr>
              <a:t>ле</a:t>
            </a:r>
            <a:r>
              <a:rPr lang="ru-RU" sz="4800" b="1" i="1" dirty="0" smtClean="0">
                <a:latin typeface="Georgia" pitchFamily="18" charset="0"/>
              </a:rPr>
              <a:t>.</a:t>
            </a:r>
            <a:endParaRPr lang="ru-RU" sz="48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638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66"/>
                </a:solidFill>
                <a:latin typeface="Georgia" pitchFamily="18" charset="0"/>
              </a:rPr>
              <a:t>Глаголы-исключения</a:t>
            </a:r>
            <a:r>
              <a:rPr lang="ru-RU" b="1" dirty="0" smtClean="0">
                <a:solidFill>
                  <a:srgbClr val="FF0066"/>
                </a:solidFill>
                <a:latin typeface="Georgia" pitchFamily="18" charset="0"/>
              </a:rPr>
              <a:t>:</a:t>
            </a:r>
            <a:br>
              <a:rPr lang="ru-RU" b="1" dirty="0" smtClean="0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 dirty="0" smtClean="0">
                <a:solidFill>
                  <a:srgbClr val="FF0066"/>
                </a:solidFill>
                <a:latin typeface="Georgia" pitchFamily="18" charset="0"/>
              </a:rPr>
              <a:t>(которые  без  не  употребляются)</a:t>
            </a:r>
            <a:endParaRPr lang="ru-RU" sz="4000" b="1" dirty="0">
              <a:solidFill>
                <a:srgbClr val="FF0066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132856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Georgia" pitchFamily="18" charset="0"/>
              </a:rPr>
              <a:t>    Ненавидеть, негодовать,  недоумевать, невзлюбить,  недослышать, неволить, нездоровится.</a:t>
            </a:r>
            <a:endParaRPr lang="ru-RU" sz="44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20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54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Запиши  глаголы  в  два  столбика:</a:t>
            </a:r>
            <a:endParaRPr lang="ru-RU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/>
              <a:t>(</a:t>
            </a:r>
            <a:r>
              <a:rPr lang="ru-RU" sz="4400" b="1" i="1" dirty="0" smtClean="0">
                <a:latin typeface="Georgia" pitchFamily="18" charset="0"/>
              </a:rPr>
              <a:t>не)сверкает,  (не)</a:t>
            </a:r>
            <a:r>
              <a:rPr lang="ru-RU" sz="4400" b="1" i="1" dirty="0" err="1" smtClean="0">
                <a:latin typeface="Georgia" pitchFamily="18" charset="0"/>
              </a:rPr>
              <a:t>волит</a:t>
            </a:r>
            <a:r>
              <a:rPr lang="ru-RU" sz="4400" b="1" i="1" dirty="0" smtClean="0">
                <a:latin typeface="Georgia" pitchFamily="18" charset="0"/>
              </a:rPr>
              <a:t>,  (не)встречаем,  (не)болеет,  (не)цветёт,  (не)</a:t>
            </a:r>
            <a:r>
              <a:rPr lang="ru-RU" sz="4400" b="1" i="1" dirty="0" err="1" smtClean="0">
                <a:latin typeface="Georgia" pitchFamily="18" charset="0"/>
              </a:rPr>
              <a:t>доумеваю</a:t>
            </a:r>
            <a:r>
              <a:rPr lang="ru-RU" sz="4400" b="1" i="1" dirty="0" smtClean="0">
                <a:latin typeface="Georgia" pitchFamily="18" charset="0"/>
              </a:rPr>
              <a:t>,  </a:t>
            </a:r>
          </a:p>
          <a:p>
            <a:r>
              <a:rPr lang="ru-RU" sz="4400" b="1" i="1" dirty="0" smtClean="0">
                <a:latin typeface="Georgia" pitchFamily="18" charset="0"/>
              </a:rPr>
              <a:t>(не)</a:t>
            </a:r>
            <a:r>
              <a:rPr lang="ru-RU" sz="4400" b="1" i="1" dirty="0" err="1" smtClean="0">
                <a:latin typeface="Georgia" pitchFamily="18" charset="0"/>
              </a:rPr>
              <a:t>взлюбил</a:t>
            </a:r>
            <a:r>
              <a:rPr lang="ru-RU" sz="4400" b="1" i="1" dirty="0" smtClean="0">
                <a:latin typeface="Georgia" pitchFamily="18" charset="0"/>
              </a:rPr>
              <a:t>,  (не)знает,  (не)здоровится.</a:t>
            </a:r>
            <a:endParaRPr lang="ru-RU" sz="44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1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Georgia" pitchFamily="18" charset="0"/>
              </a:rPr>
              <a:t>Работа  по  учебнику:</a:t>
            </a:r>
            <a:endParaRPr lang="ru-RU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12776"/>
            <a:ext cx="8532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latin typeface="Georgia" pitchFamily="18" charset="0"/>
              </a:rPr>
              <a:t>  уч.  с. 69  упр.  73</a:t>
            </a:r>
            <a:endParaRPr lang="ru-RU" sz="44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6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/>
          <a:lstStyle/>
          <a:p>
            <a:r>
              <a:rPr lang="ru-RU" sz="5400" b="1" i="1" dirty="0">
                <a:latin typeface="Georgia" pitchFamily="18" charset="0"/>
              </a:rPr>
              <a:t>Не хвали себя сам, </a:t>
            </a:r>
            <a:br>
              <a:rPr lang="ru-RU" sz="5400" b="1" i="1" dirty="0">
                <a:latin typeface="Georgia" pitchFamily="18" charset="0"/>
              </a:rPr>
            </a:br>
            <a:r>
              <a:rPr lang="ru-RU" sz="5400" b="1" i="1" dirty="0">
                <a:latin typeface="Georgia" pitchFamily="18" charset="0"/>
              </a:rPr>
              <a:t>пусть другие похвалят.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6" y="0"/>
            <a:ext cx="8384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Письмо  по  памяти:</a:t>
            </a:r>
            <a:endParaRPr lang="ru-RU" sz="54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07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ru-RU" sz="4800" b="1" i="1">
                <a:solidFill>
                  <a:srgbClr val="FF0066"/>
                </a:solidFill>
                <a:latin typeface="Georgia" pitchFamily="18" charset="0"/>
              </a:rPr>
              <a:t>Спасибо за работу! </a:t>
            </a:r>
            <a:br>
              <a:rPr lang="ru-RU" sz="4800" b="1" i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800" b="1" i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800" b="1" i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800" b="1" i="1">
                <a:solidFill>
                  <a:srgbClr val="FF0066"/>
                </a:solidFill>
                <a:latin typeface="Georgia" pitchFamily="18" charset="0"/>
              </a:rPr>
              <a:t>Молодцы!</a:t>
            </a:r>
            <a:br>
              <a:rPr lang="ru-RU" sz="4800" b="1" i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800" b="1" i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800" b="1" i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800" b="1" i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800" b="1" i="1">
                <a:solidFill>
                  <a:srgbClr val="FF0066"/>
                </a:solidFill>
                <a:latin typeface="Georgia" pitchFamily="18" charset="0"/>
              </a:rPr>
            </a:br>
            <a:endParaRPr lang="ru-RU" sz="4800" b="1" i="1">
              <a:solidFill>
                <a:srgbClr val="FF0066"/>
              </a:solidFill>
              <a:latin typeface="Georgia" pitchFamily="18" charset="0"/>
            </a:endParaRPr>
          </a:p>
        </p:txBody>
      </p:sp>
      <p:pic>
        <p:nvPicPr>
          <p:cNvPr id="39942" name="Picture 6" descr="Солнце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1988" y="3429000"/>
            <a:ext cx="208438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020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  <a:t>Здоровье за деньги купишь.</a:t>
            </a:r>
            <a:b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  <a:t>Кашу маслом испортишь.</a:t>
            </a:r>
            <a:b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sz="4800" b="1" i="1">
                <a:solidFill>
                  <a:srgbClr val="0000CC"/>
                </a:solidFill>
                <a:latin typeface="Times New Roman" pitchFamily="18" charset="0"/>
              </a:rPr>
              <a:t>Ложь человека красит.</a:t>
            </a: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b="1" i="1">
                <a:solidFill>
                  <a:srgbClr val="0000CC"/>
                </a:solidFill>
                <a:latin typeface="Times New Roman" pitchFamily="18" charset="0"/>
              </a:rPr>
            </a:br>
            <a:endParaRPr lang="ru-RU" b="1" i="1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952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Здоровье за деньги (не)купишь.</a:t>
            </a:r>
            <a:br>
              <a:rPr lang="ru-RU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Кашу маслом (не)испортишь.</a:t>
            </a:r>
            <a:br>
              <a:rPr lang="ru-RU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/>
            </a:r>
            <a:br>
              <a:rPr lang="ru-RU" b="1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ru-RU" b="1" i="1">
                <a:solidFill>
                  <a:srgbClr val="0000CC"/>
                </a:solidFill>
                <a:latin typeface="Times New Roman" pitchFamily="18" charset="0"/>
              </a:rPr>
              <a:t>Ложь человека (не)красит.</a:t>
            </a:r>
          </a:p>
        </p:txBody>
      </p:sp>
    </p:spTree>
    <p:extLst>
      <p:ext uri="{BB962C8B-B14F-4D97-AF65-F5344CB8AC3E}">
        <p14:creationId xmlns:p14="http://schemas.microsoft.com/office/powerpoint/2010/main" xmlns="" val="65705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Тема  урока: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204864"/>
            <a:ext cx="7956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Georgia" pitchFamily="18" charset="0"/>
              </a:rPr>
              <a:t>Правописание </a:t>
            </a:r>
            <a:br>
              <a:rPr lang="ru-RU" sz="5400" b="1" dirty="0" smtClean="0">
                <a:latin typeface="Georgia" pitchFamily="18" charset="0"/>
              </a:rPr>
            </a:br>
            <a:r>
              <a:rPr lang="ru-RU" sz="5400" b="1" dirty="0" smtClean="0">
                <a:latin typeface="Georgia" pitchFamily="18" charset="0"/>
              </a:rPr>
              <a:t>    частицы </a:t>
            </a: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не </a:t>
            </a:r>
            <a:r>
              <a:rPr lang="ru-RU" sz="5400" b="1" dirty="0" smtClean="0">
                <a:latin typeface="Georgia" pitchFamily="18" charset="0"/>
              </a:rPr>
              <a:t/>
            </a:r>
            <a:br>
              <a:rPr lang="ru-RU" sz="5400" b="1" dirty="0" smtClean="0">
                <a:latin typeface="Georgia" pitchFamily="18" charset="0"/>
              </a:rPr>
            </a:br>
            <a:r>
              <a:rPr lang="ru-RU" sz="5400" b="1" dirty="0" smtClean="0">
                <a:latin typeface="Georgia" pitchFamily="18" charset="0"/>
              </a:rPr>
              <a:t>    с глаголами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0006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ru-RU" sz="6000" b="1">
                <a:solidFill>
                  <a:srgbClr val="FF0066"/>
                </a:solidFill>
                <a:latin typeface="Times New Roman" pitchFamily="18" charset="0"/>
              </a:rPr>
              <a:t>НЕ</a:t>
            </a:r>
            <a:r>
              <a:rPr lang="ru-RU" sz="6000" b="1">
                <a:latin typeface="Times New Roman" pitchFamily="18" charset="0"/>
              </a:rPr>
              <a:t> </a:t>
            </a:r>
            <a:r>
              <a:rPr lang="ru-RU" sz="6000" b="1">
                <a:solidFill>
                  <a:srgbClr val="0000FF"/>
                </a:solidFill>
                <a:latin typeface="Times New Roman" pitchFamily="18" charset="0"/>
              </a:rPr>
              <a:t>с глаголами</a:t>
            </a:r>
            <a:br>
              <a:rPr lang="ru-RU" sz="6000" b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6000" b="1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ru-RU" sz="6000" b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6000" b="1">
                <a:solidFill>
                  <a:srgbClr val="0000FF"/>
                </a:solidFill>
                <a:latin typeface="Times New Roman" pitchFamily="18" charset="0"/>
              </a:rPr>
              <a:t>пишется</a:t>
            </a:r>
            <a:r>
              <a:rPr lang="ru-RU" sz="6000" b="1">
                <a:latin typeface="Times New Roman" pitchFamily="18" charset="0"/>
              </a:rPr>
              <a:t> </a:t>
            </a:r>
            <a:r>
              <a:rPr lang="ru-RU" sz="6000" b="1">
                <a:solidFill>
                  <a:srgbClr val="FF0066"/>
                </a:solidFill>
                <a:latin typeface="Times New Roman" pitchFamily="18" charset="0"/>
              </a:rPr>
              <a:t>раздельно!</a:t>
            </a:r>
          </a:p>
        </p:txBody>
      </p:sp>
    </p:spTree>
    <p:extLst>
      <p:ext uri="{BB962C8B-B14F-4D97-AF65-F5344CB8AC3E}">
        <p14:creationId xmlns:p14="http://schemas.microsoft.com/office/powerpoint/2010/main" xmlns="" val="233784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ru-RU" sz="4800" b="1" dirty="0">
                <a:solidFill>
                  <a:srgbClr val="0000FF"/>
                </a:solidFill>
                <a:latin typeface="Georgia" pitchFamily="18" charset="0"/>
              </a:rPr>
              <a:t>идёт – (не)идёт</a:t>
            </a:r>
            <a:br>
              <a:rPr lang="ru-RU" sz="4800" b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4800" b="1" dirty="0">
                <a:solidFill>
                  <a:srgbClr val="0000FF"/>
                </a:solidFill>
                <a:latin typeface="Georgia" pitchFamily="18" charset="0"/>
              </a:rPr>
              <a:t>читал – (не)читал</a:t>
            </a:r>
            <a:br>
              <a:rPr lang="ru-RU" sz="4800" b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4800" b="1" dirty="0">
                <a:solidFill>
                  <a:srgbClr val="0000FF"/>
                </a:solidFill>
                <a:latin typeface="Georgia" pitchFamily="18" charset="0"/>
              </a:rPr>
              <a:t>споёт – (не)споёт</a:t>
            </a:r>
            <a:br>
              <a:rPr lang="ru-RU" sz="4800" b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4800" b="1" dirty="0">
                <a:solidFill>
                  <a:srgbClr val="0000FF"/>
                </a:solidFill>
                <a:latin typeface="Georgia" pitchFamily="18" charset="0"/>
              </a:rPr>
              <a:t>видит – (не)видит</a:t>
            </a:r>
            <a:br>
              <a:rPr lang="ru-RU" sz="4800" b="1" dirty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4800" b="1" dirty="0">
                <a:solidFill>
                  <a:srgbClr val="0000FF"/>
                </a:solidFill>
                <a:latin typeface="Georgia" pitchFamily="18" charset="0"/>
              </a:rPr>
              <a:t>иметь – (не)иметь</a:t>
            </a:r>
          </a:p>
        </p:txBody>
      </p:sp>
    </p:spTree>
    <p:extLst>
      <p:ext uri="{BB962C8B-B14F-4D97-AF65-F5344CB8AC3E}">
        <p14:creationId xmlns:p14="http://schemas.microsoft.com/office/powerpoint/2010/main" xmlns="" val="16732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80728"/>
            <a:ext cx="10313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  <a:cs typeface="Aharoni" pitchFamily="2" charset="-79"/>
              </a:rPr>
              <a:t>Дополни  предложение.</a:t>
            </a:r>
          </a:p>
          <a:p>
            <a:endParaRPr lang="ru-RU" sz="5400" b="1" dirty="0">
              <a:latin typeface="Georgia" pitchFamily="18" charset="0"/>
            </a:endParaRPr>
          </a:p>
          <a:p>
            <a:endParaRPr lang="ru-RU" sz="5400" b="1" dirty="0" smtClean="0">
              <a:latin typeface="Georgia" pitchFamily="18" charset="0"/>
            </a:endParaRPr>
          </a:p>
          <a:p>
            <a:endParaRPr lang="ru-RU" sz="5400" b="1" dirty="0">
              <a:latin typeface="Georgia" pitchFamily="18" charset="0"/>
            </a:endParaRPr>
          </a:p>
          <a:p>
            <a:r>
              <a:rPr lang="ru-RU" sz="5400" b="1" i="1" dirty="0" smtClean="0">
                <a:latin typeface="Georgia" pitchFamily="18" charset="0"/>
              </a:rPr>
              <a:t>На   уроке  …………….</a:t>
            </a:r>
            <a:endParaRPr lang="ru-RU" sz="5400" b="1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0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IMG_11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76463" y="-1071563"/>
            <a:ext cx="13496926" cy="900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5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IMG_11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81225" y="-1071563"/>
            <a:ext cx="13506450" cy="900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53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149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Урок русского языка   </vt:lpstr>
      <vt:lpstr>Здоровье за деньги купишь.  Кашу маслом испортишь.  Ложь человека красит.  </vt:lpstr>
      <vt:lpstr>Здоровье за деньги (не)купишь.  Кашу маслом (не)испортишь.  Ложь человека (не)красит.</vt:lpstr>
      <vt:lpstr>Тема  урока:</vt:lpstr>
      <vt:lpstr>НЕ с глаголами  пишется раздельно!</vt:lpstr>
      <vt:lpstr>идёт – (не)идёт читал – (не)читал споёт – (не)споёт видит – (не)видит иметь – (не)иметь</vt:lpstr>
      <vt:lpstr>Слайд 7</vt:lpstr>
      <vt:lpstr>Слайд 8</vt:lpstr>
      <vt:lpstr>Слайд 9</vt:lpstr>
      <vt:lpstr>Слайд 10</vt:lpstr>
      <vt:lpstr>Слайд 11</vt:lpstr>
      <vt:lpstr>Слайд 12</vt:lpstr>
      <vt:lpstr>Глаголы-исключения: (которые  без  не  употребляются)</vt:lpstr>
      <vt:lpstr>Слайд 14</vt:lpstr>
      <vt:lpstr>Слайд 15</vt:lpstr>
      <vt:lpstr>Не хвали себя сам,  пусть другие похвалят.</vt:lpstr>
      <vt:lpstr>Спасибо за работу!   Молодцы!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 Правописание  частицы не  с глаголами</dc:title>
  <dc:creator>Пользователь Windows</dc:creator>
  <cp:lastModifiedBy>Дмитрий</cp:lastModifiedBy>
  <cp:revision>6</cp:revision>
  <dcterms:created xsi:type="dcterms:W3CDTF">2013-03-12T17:34:33Z</dcterms:created>
  <dcterms:modified xsi:type="dcterms:W3CDTF">2013-04-07T07:20:08Z</dcterms:modified>
</cp:coreProperties>
</file>