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64" r:id="rId4"/>
    <p:sldId id="266" r:id="rId5"/>
    <p:sldId id="257" r:id="rId6"/>
    <p:sldId id="258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AC780-8B42-479F-AD05-B0F347CA61BB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B69B-0D9E-450D-9BC5-5C5622434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3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B69B-0D9E-450D-9BC5-5C56224343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4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knishool.narod.ru/" TargetMode="External"/><Relationship Id="rId2" Type="http://schemas.openxmlformats.org/officeDocument/2006/relationships/hyperlink" Target="http://www.womenna.ru/motherhood/120-fizicheskoe-vospitanie-shkolnikov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92888" cy="37856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Физическое воспитание школьника </a:t>
            </a:r>
            <a:endParaRPr lang="ru-RU" sz="4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пути его совершенствования</a:t>
            </a:r>
          </a:p>
        </p:txBody>
      </p:sp>
      <p:pic>
        <p:nvPicPr>
          <p:cNvPr id="1026" name="Picture 2" descr="C:\Users\Olg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2676525" cy="1428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8129" y="456769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Bookman Old Style" pitchFamily="18" charset="0"/>
              </a:rPr>
              <a:t>Материал для родительского собрания подготовила классный руководитель</a:t>
            </a:r>
          </a:p>
          <a:p>
            <a:pPr algn="r"/>
            <a:r>
              <a:rPr lang="ru-RU" dirty="0" smtClean="0">
                <a:latin typeface="Bookman Old Style" pitchFamily="18" charset="0"/>
              </a:rPr>
              <a:t> 6В класса</a:t>
            </a:r>
          </a:p>
          <a:p>
            <a:pPr algn="r"/>
            <a:r>
              <a:rPr lang="ru-RU" dirty="0" err="1" smtClean="0">
                <a:latin typeface="Bookman Old Style" pitchFamily="18" charset="0"/>
              </a:rPr>
              <a:t>Совсуняк</a:t>
            </a:r>
            <a:r>
              <a:rPr lang="ru-RU" dirty="0" smtClean="0">
                <a:latin typeface="Bookman Old Style" pitchFamily="18" charset="0"/>
              </a:rPr>
              <a:t> О.А.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8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24960"/>
            <a:ext cx="509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  <a:hlinkClick r:id="rId2"/>
              </a:rPr>
              <a:t>1</a:t>
            </a:r>
            <a:r>
              <a:rPr lang="en-US" dirty="0" smtClean="0">
                <a:latin typeface="Bookman Old Style" pitchFamily="18" charset="0"/>
                <a:hlinkClick r:id="rId2"/>
              </a:rPr>
              <a:t>http</a:t>
            </a:r>
            <a:r>
              <a:rPr lang="en-US" dirty="0">
                <a:latin typeface="Bookman Old Style" pitchFamily="18" charset="0"/>
                <a:hlinkClick r:id="rId2"/>
              </a:rPr>
              <a:t>://</a:t>
            </a:r>
            <a:r>
              <a:rPr lang="en-US" dirty="0" smtClean="0">
                <a:latin typeface="Bookman Old Style" pitchFamily="18" charset="0"/>
                <a:hlinkClick r:id="rId2"/>
              </a:rPr>
              <a:t>www.womenna.ru/motherhood/120-fizicheskoe-vospitanie-shkolnikov.html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  <a:hlinkClick r:id="rId3"/>
              </a:rPr>
              <a:t>2.</a:t>
            </a:r>
            <a:r>
              <a:rPr lang="en-US" dirty="0" smtClean="0">
                <a:latin typeface="Bookman Old Style" pitchFamily="18" charset="0"/>
                <a:hlinkClick r:id="rId3"/>
              </a:rPr>
              <a:t>http</a:t>
            </a:r>
            <a:r>
              <a:rPr lang="en-US" dirty="0">
                <a:latin typeface="Bookman Old Style" pitchFamily="18" charset="0"/>
                <a:hlinkClick r:id="rId3"/>
              </a:rPr>
              <a:t>://oknishool.narod.ru</a:t>
            </a:r>
            <a:r>
              <a:rPr lang="en-US" dirty="0" smtClean="0">
                <a:latin typeface="Bookman Old Style" pitchFamily="18" charset="0"/>
                <a:hlinkClick r:id="rId3"/>
              </a:rPr>
              <a:t>/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3.Картинки и фотографии   </a:t>
            </a:r>
            <a:r>
              <a:rPr lang="ru-RU" dirty="0" err="1" smtClean="0">
                <a:latin typeface="Bookman Old Style" pitchFamily="18" charset="0"/>
              </a:rPr>
              <a:t>яндекс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91973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Использованные материалы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Памятка </a:t>
            </a:r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для родителей 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Уважаемые </a:t>
            </a:r>
            <a:endParaRPr lang="en-US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мамы</a:t>
            </a:r>
            <a:r>
              <a:rPr lang="en-US" sz="3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и папы</a:t>
            </a:r>
            <a:r>
              <a:rPr lang="en-US" sz="3200" b="1" dirty="0">
                <a:solidFill>
                  <a:srgbClr val="C00000"/>
                </a:solidFill>
                <a:latin typeface="Bookman Old Style" pitchFamily="18" charset="0"/>
              </a:rPr>
              <a:t>!</a:t>
            </a:r>
            <a:endParaRPr lang="en-US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r>
              <a:rPr lang="en-US" sz="32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</a:t>
            </a: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Помните</a:t>
            </a:r>
            <a:r>
              <a:rPr lang="en-US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!</a:t>
            </a:r>
            <a:r>
              <a:rPr lang="en-US" sz="2800" i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</a:p>
          <a:p>
            <a:pPr lvl="0" algn="r"/>
            <a:r>
              <a:rPr lang="en-US" sz="2800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Урок</a:t>
            </a: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en-US" sz="2800" i="1" dirty="0" smtClean="0">
                <a:solidFill>
                  <a:srgbClr val="002060"/>
                </a:solidFill>
                <a:latin typeface="Bookman Old Style" pitchFamily="18" charset="0"/>
              </a:rPr>
              <a:t>            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</a:p>
          <a:p>
            <a:pPr lvl="0" algn="r"/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физкультуры </a:t>
            </a: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не менее важны, 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r"/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чем </a:t>
            </a: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все остальные 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уроки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r"/>
            <a:endParaRPr lang="ru-RU" sz="4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93683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В связи с тем, что у школьников участились проблемы со  здоровьем, </a:t>
            </a:r>
          </a:p>
          <a:p>
            <a:pPr lvl="0" algn="ctr"/>
            <a:r>
              <a:rPr lang="ru-RU" sz="2800" i="1" dirty="0">
                <a:solidFill>
                  <a:srgbClr val="C00000"/>
                </a:solidFill>
                <a:latin typeface="Bookman Old Style" pitchFamily="18" charset="0"/>
              </a:rPr>
              <a:t>их физическое воспитание стало актуальным как никогда.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0"/>
          <a:stretch/>
        </p:blipFill>
        <p:spPr bwMode="auto">
          <a:xfrm>
            <a:off x="5643866" y="4005063"/>
            <a:ext cx="2915022" cy="2034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41" y="3026513"/>
            <a:ext cx="2105025" cy="178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830418" cy="198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 b="4622"/>
          <a:stretch/>
        </p:blipFill>
        <p:spPr bwMode="auto">
          <a:xfrm>
            <a:off x="539553" y="764704"/>
            <a:ext cx="496855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908721"/>
            <a:ext cx="32403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Bookman Old Style" pitchFamily="18" charset="0"/>
              </a:rPr>
              <a:t>Физическое воспитание способствует повышению иммунитета, закаливанию, гармоничному развитию всех систем организма. </a:t>
            </a:r>
            <a:r>
              <a:rPr lang="ru-RU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96752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Интересуйтесь успехами своего ребенка по физкультуре.</a:t>
            </a:r>
          </a:p>
          <a:p>
            <a:pPr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Не оставайтесь равнодушными к пропускам уроков физкультуры, контролируйте наличие формы на уроках физкультуры</a:t>
            </a:r>
          </a:p>
        </p:txBody>
      </p:sp>
      <p:pic>
        <p:nvPicPr>
          <p:cNvPr id="3" name="Рисунок 2" descr="http://im6-tub-ru.yandex.net/i?id=529715318-0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36712"/>
            <a:ext cx="2278117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2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Поощряйте занятия спортом вашего ребенка, постарайтесь иметь дома спортивный инвентарь для занятий спортом.</a:t>
            </a:r>
          </a:p>
          <a:p>
            <a:pPr lvl="0"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Поощряйте своего ребенка морально за спортивные достижения и учебные результаты по физкультуре</a:t>
            </a:r>
            <a:r>
              <a:rPr lang="ru-RU" sz="3200" dirty="0">
                <a:latin typeface="Bookman Old Style" pitchFamily="18" charset="0"/>
              </a:rPr>
              <a:t>.</a:t>
            </a:r>
          </a:p>
        </p:txBody>
      </p:sp>
      <p:pic>
        <p:nvPicPr>
          <p:cNvPr id="4" name="Рисунок 3" descr="http://www.sgorod.net/upload/images/spor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17974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2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5976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Контактируйте с учителем физкультуры, если у вас возникли вопросы и проблемы, связанные с его уроками или со здоровьем ребенка.</a:t>
            </a:r>
          </a:p>
          <a:p>
            <a:pPr lvl="0"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Посещайте со своим ребенком спортивные мероприятия в школе и вне школы, в которых он участвует</a:t>
            </a:r>
            <a:r>
              <a:rPr lang="ru-RU" sz="3200" i="1" dirty="0">
                <a:latin typeface="Bookman Old Style" pitchFamily="18" charset="0"/>
              </a:rPr>
              <a:t>.</a:t>
            </a:r>
          </a:p>
        </p:txBody>
      </p:sp>
      <p:pic>
        <p:nvPicPr>
          <p:cNvPr id="3" name="Рисунок 2" descr="http://im6-tub-ru.yandex.net/i?id=15199170-32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01" y="4581128"/>
            <a:ext cx="1709420" cy="143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изическое воспитание школь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8" y="836712"/>
            <a:ext cx="2451343" cy="248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0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-ru.yandex.net/i?id=443029377-4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5026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Рассказывайте ребенку о своих спортивных достижениях, показывайте свои награды.</a:t>
            </a:r>
          </a:p>
          <a:p>
            <a:pPr lvl="0"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Не высказывайтесь пренебрежительно о занятиях спортом и физической культурой</a:t>
            </a:r>
            <a:r>
              <a:rPr lang="ru-RU" sz="3200" i="1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4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3377" y="908720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Будьте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сами примером своему 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</a:p>
          <a:p>
            <a:pPr lvl="0" algn="ctr"/>
            <a:r>
              <a:rPr lang="en-US" sz="28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ребенку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, пусть занятия 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</a:t>
            </a:r>
          </a:p>
          <a:p>
            <a:pPr lvl="0" algn="ctr"/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физкультурой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и спортом 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pPr lvl="0" algn="ctr"/>
            <a:r>
              <a:rPr lang="en-US" sz="28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станут хорошей</a:t>
            </a: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традицией вашего дома.</a:t>
            </a:r>
          </a:p>
          <a:p>
            <a:pPr lvl="0" algn="ctr"/>
            <a:r>
              <a:rPr lang="ru-RU" sz="2800" i="1" dirty="0">
                <a:solidFill>
                  <a:srgbClr val="FF0101"/>
                </a:solidFill>
                <a:latin typeface="Bookman Old Style" pitchFamily="18" charset="0"/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880320" cy="2238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1741" y="4077071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Хорошего вам здоровья!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234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Olga</cp:lastModifiedBy>
  <cp:revision>20</cp:revision>
  <dcterms:created xsi:type="dcterms:W3CDTF">2013-01-28T19:28:30Z</dcterms:created>
  <dcterms:modified xsi:type="dcterms:W3CDTF">2013-02-10T15:03:20Z</dcterms:modified>
</cp:coreProperties>
</file>