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2EF4A-69C6-4425-8E3E-134E0C06A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8F47FB-C6FB-4204-961F-8B8CFDBBC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CFD49A-B3C6-417E-AA6F-AB1BB11AD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254AC4-A3EE-4A6C-AFC0-50D34B83A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4B38A7-10EC-4096-9F8D-23A80AA45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96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2B3C18-577B-4DC7-BEF9-FA90ABF1E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330B6E-E665-4190-B06B-A5B0C476F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24755A-B38E-4B2A-A142-4E7A5EA09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FC51E6-56C3-418A-8D19-B28D74A74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ADA0AC-A51E-4319-AB66-82A00C1D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04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A1AC7E6-6E92-4BA2-ABB7-E0DF32C61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DD8589-11F3-4D03-8F89-7CE77DA6B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2F952B-5AFB-414A-9FF6-FA8505314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40BDEA-E26C-4872-A6D0-150260015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E4234-A0DA-41BB-9509-44C533AC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23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80F36F-11B2-4E3B-A3E8-11CF42D5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8B6FB8-8769-4130-9324-40565B60C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009368-0C70-4C08-917E-B27E72ADA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CEC2FF-FF3A-450D-A90C-8C32279D7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5EDBF1-D35D-4F8A-94F1-308F6A606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53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C198BE-3CF6-4AD5-B3A3-7C5940F1A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0CCE11-F1C8-4DFE-9F44-0C866FA9A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13CD44-1134-4AF0-B311-75B0D0C5B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C9035E-D7EA-46A4-A4BB-61208744F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E0AF62-2BBB-40F5-8AE1-B8D6EB65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8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69771-A9F0-4E2C-B3C4-7EE94B358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AAFFE7-4BFA-4175-B251-A735FB9D7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A27B44-D031-48E7-AB44-68A98C28D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E6DCBB-F31D-4399-993F-A354E919C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1ACF39-B25D-4F14-8453-2B6DB12D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B2A95B-FBFE-400B-BF80-00C0CDA7B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80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CE65D8-5B68-4DC5-A466-DC3FE02AF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7CE19A-2E90-465B-B381-DB863B7DC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C3FE99-FC11-45A3-9594-5419A079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541A2-E297-4645-B11B-958EF6A59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A23AA14-D7AB-4762-9E8D-4F35FF785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91DF198-3953-4B78-BAD8-262CEFF1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39E283E-4F8B-49CD-97EA-9920682B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3CABDC5-B1A6-499E-BBE0-C64DE4D74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7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60187F-2CF6-4EE1-961C-CFFE495DF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9F15B53-607E-4656-AAC9-B44380C45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721309C-D575-4FD8-9D98-AADEE953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3ED084-56F4-44A4-8D98-3623BC7D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8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6BBE8EF-FFDD-4B19-A9A2-61414BFDE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EF96645-7FC7-4972-A40B-BA081D37A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7D299BE-1ABC-4383-BF17-37100C21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69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02DB4-AB89-4B9C-A717-70AB59D4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3A7044-AC31-4A9B-9475-5963CFA80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33F5C4-5705-4107-A97F-7A2A9B42F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AC34DE-94CF-4BA9-BB2F-B0697AD23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098ACF-B7D6-4494-9F97-E011DA8CE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038947-28FB-4085-B477-CCDC02E3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27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23B10B-A5A1-4A90-916B-C4DA8C1BF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AB331A9-F59C-4DFD-8448-82A6FF335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E676FA4-5564-4FDE-A824-1E729F81E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373D78-CB72-4426-A63A-060AB0456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EC1357-3501-4BBD-809E-74DEE9DE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BFDFFE-6A77-4695-B5EC-7FD1065C2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65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FFE20-7175-475D-85F7-C6005841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F03646-39B5-437D-9F60-B7854D246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143B0A-560B-4AEA-8501-390F8F2A68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409A4-C67B-4428-B3F7-E9B8DFE430A7}" type="datetimeFigureOut">
              <a:rPr lang="ru-RU" smtClean="0"/>
              <a:t>07.11.2024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271F0A-56FC-4637-A44E-4BF3F51AC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16EBAC-30C2-40DA-8C83-1D0452451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A9178-F678-4B3B-955B-31E1BC301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44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6F168F-C719-460C-A148-0F4153115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4093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Работа и мощность силы.</a:t>
            </a:r>
            <a:br>
              <a:rPr lang="ru-RU" dirty="0"/>
            </a:br>
            <a:r>
              <a:rPr lang="ru-RU" dirty="0"/>
              <a:t>Теорема о кинетической энергии</a:t>
            </a:r>
          </a:p>
        </p:txBody>
      </p:sp>
    </p:spTree>
    <p:extLst>
      <p:ext uri="{BB962C8B-B14F-4D97-AF65-F5344CB8AC3E}">
        <p14:creationId xmlns:p14="http://schemas.microsoft.com/office/powerpoint/2010/main" val="232724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43BA5-A045-4337-92A1-07E824CE7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силы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99E946-82BA-4E9F-92EB-D1844601D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— скалярное произведение вектора силы на вектор перемещения. </a:t>
            </a:r>
          </a:p>
        </p:txBody>
      </p:sp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20ACF3A0-AA30-4B36-8CBB-0AD07CA07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67" y="3067296"/>
            <a:ext cx="6398791" cy="293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B2BB9F7-507C-4356-84B4-A7C1EAAA7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6486" y="4184100"/>
            <a:ext cx="6006954" cy="87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48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165AA-D426-4200-AE21-145229F3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Мощность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D43238-F0C0-49E5-BAEA-F423F5A4C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— скалярная величина, характеризующая скорость совершения работы, равная отношению работы, выполняемой за некоторый промежуток времени, к этому промежутку времени.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DBABA9C-64A9-4BCA-B42D-63D0FF6E2C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818" y="4435015"/>
            <a:ext cx="1999268" cy="138410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B55A414-C94F-43AC-8F45-6F903BA62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829" y="4662142"/>
            <a:ext cx="4494294" cy="92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60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91CFCC-C0C4-4B91-AA49-846FF0CB4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Коэффициент полезного 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D599A6-4A30-45D8-B6AA-EBB72672A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755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/>
              <a:t>— физическая величина, равная отношению полезной работы (мощности) к затраченной.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КПД показывает, какая часть энергии переводится в пользу. КПД не может быть больше 100% или 1.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9268000-50F0-4973-AB0D-3FDE0F4F5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214" y="3000686"/>
            <a:ext cx="6755655" cy="133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210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2B2EC-CFC4-4E12-9889-A96E5501A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Кинетическая энергия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60F159-1B14-414B-ABAE-08144186F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61014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Кинетическая энергия обусловлена движением тела.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8E25870-A8AD-4FEF-997F-D1C8D1D31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003" y="3385893"/>
            <a:ext cx="3410589" cy="157093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E8C26EA-96BC-4FFC-B5F5-3DC328A87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893" y="3532219"/>
            <a:ext cx="6425064" cy="127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799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22042-9675-48D9-9A91-B074BB0C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Теорема о кинетической энергии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DB826F-C143-4356-B045-A9B00DE30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Формулировка: изменение кинетической энергии тела равно работе всех сил, действующих на тело.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365F0E5-D9BD-4532-8D11-FF0691D14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668" y="3862633"/>
            <a:ext cx="8788664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81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40CDBA-4E9F-4EFE-9F23-8399CF570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BE6538-04BB-4451-9D18-616FCACB2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00362" cy="1756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1) Бруску массой 5 кг, находящемуся на шероховатой горизонтальной плоскости, сообщили скорость 20 м/с. Найдите работу силы трения с момента начала движения бруска до момента, когда его скорость станет в 5 раз меньше. Ответ дайте в Дж.</a:t>
            </a:r>
          </a:p>
        </p:txBody>
      </p:sp>
      <p:pic>
        <p:nvPicPr>
          <p:cNvPr id="6152" name="Picture 8">
            <a:extLst>
              <a:ext uri="{FF2B5EF4-FFF2-40B4-BE49-F238E27FC236}">
                <a16:creationId xmlns:a16="http://schemas.microsoft.com/office/drawing/2014/main" id="{3E7EB4D9-974E-4EB5-81C1-84011D86B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324" y="4041842"/>
            <a:ext cx="3706238" cy="175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8866595-36F4-4077-BCAC-F01D4255517D}"/>
              </a:ext>
            </a:extLst>
          </p:cNvPr>
          <p:cNvSpPr txBox="1"/>
          <p:nvPr/>
        </p:nvSpPr>
        <p:spPr>
          <a:xfrm>
            <a:off x="838200" y="3581745"/>
            <a:ext cx="687745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2) Тело массой m=1 кг переместилось на расстояние S=1 м по прямой на горизонтальном столе под действием силы F=10 Н, направленной к горизонту под углом α=30∘. Коэффициент трения равен μ=0,1. Чему равна работа силы тяжести на этом пути? Ответ дайте в Дж.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8836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A5ED0-D946-43C7-87E4-57C33C487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5866AA-A7B2-4554-8471-1C4DD12D7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/>
              <a:t>-960</a:t>
            </a:r>
          </a:p>
          <a:p>
            <a:pPr marL="514350" indent="-514350">
              <a:buAutoNum type="arabicParenR"/>
            </a:pPr>
            <a:r>
              <a:rPr lang="ru-RU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7339460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220</Words>
  <Application>Microsoft Office PowerPoint</Application>
  <PresentationFormat>Широкоэкранный</PresentationFormat>
  <Paragraphs>22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Работа и мощность силы. Теорема о кинетической энергии</vt:lpstr>
      <vt:lpstr>Работа силы</vt:lpstr>
      <vt:lpstr>Мощность</vt:lpstr>
      <vt:lpstr>Коэффициент полезного действия</vt:lpstr>
      <vt:lpstr>Кинетическая энергия</vt:lpstr>
      <vt:lpstr>Теорема о кинетической энергии</vt:lpstr>
      <vt:lpstr>Задачи</vt:lpstr>
      <vt:lpstr>Ответы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и мощность силы. Теорема о кинетической энергии</dc:title>
  <dc:creator>Павел Захаров</dc:creator>
  <cp:lastModifiedBy>Павел Захаров</cp:lastModifiedBy>
  <cp:revision>7</cp:revision>
  <dcterms:created xsi:type="dcterms:W3CDTF">2024-11-07T18:53:54Z</dcterms:created>
  <dcterms:modified xsi:type="dcterms:W3CDTF">2024-11-07T19:34:54Z</dcterms:modified>
</cp:coreProperties>
</file>