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theme/theme2.xml" ContentType="application/vnd.openxmlformats-officedocument.them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324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F95A3-11FE-4685-914E-65C02BC89267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41529-C803-4087-AD8B-EBF3DABD5C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CC14145-A1D9-4B02-873A-6FF8444317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735416E-E6B4-4095-ADD1-6CD1B5250B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146468F-3A3C-460F-95C6-0E4E379D6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146468F-3A3C-460F-95C6-0E4E379D6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E9A34AE-1DCF-42CB-92E2-FFEDD2BB8C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073BEBF-CB2D-4FA8-A521-4D920040E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285FAE7-765E-4D56-8430-F4C69EB4CB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</p:pic>
      <p:sp>
        <p:nvSpPr>
          <p:cNvPr id="8" name="Прямоугольник 7"/>
          <p:cNvSpPr/>
          <p:nvPr/>
        </p:nvSpPr>
        <p:spPr>
          <a:xfrm>
            <a:off x="1507771" y="1078585"/>
            <a:ext cx="9160229" cy="41792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dissolve/>
      </p:transition>
    </mc:Choice>
    <mc:Fallback>
      <p:transition spd="slow">
        <p:dissolve/>
      </p:transition>
    </mc:Fallback>
  </mc:AlternateContent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dissolve/>
      </p:transition>
    </mc:Choice>
    <mc:Fallback>
      <p:transition spd="slow">
        <p:dissolve/>
      </p:transition>
    </mc:Fallback>
  </mc:AlternateContent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dissolve/>
      </p:transition>
    </mc:Choice>
    <mc:Fallback>
      <p:transition spd="slow">
        <p:dissolve/>
      </p:transition>
    </mc:Fallback>
  </mc:AlternateContent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15680" y="323575"/>
            <a:ext cx="10538120" cy="58533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S UI Gothic" pitchFamily="34" charset="0"/>
                <a:ea typeface="MS UI Gothic" pitchFamily="34" charset="0"/>
                <a:cs typeface="MS UI Gothic" pitchFamily="34" charset="0"/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dissolve/>
      </p:transition>
    </mc:Choice>
    <mc:Fallback>
      <p:transition spd="slow">
        <p:dissolve/>
      </p:transition>
    </mc:Fallback>
  </mc:AlternateContent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dissolve/>
      </p:transition>
    </mc:Choice>
    <mc:Fallback>
      <p:transition spd="slow">
        <p:dissolve/>
      </p:transition>
    </mc:Fallback>
  </mc:AlternateContent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dissolve/>
      </p:transition>
    </mc:Choice>
    <mc:Fallback>
      <p:transition spd="slow">
        <p:dissolve/>
      </p:transition>
    </mc:Fallback>
  </mc:AlternateContent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dissolve/>
      </p:transition>
    </mc:Choice>
    <mc:Fallback>
      <p:transition spd="slow">
        <p:dissolve/>
      </p:transition>
    </mc:Fallback>
  </mc:AlternateContent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dissolve/>
      </p:transition>
    </mc:Choice>
    <mc:Fallback>
      <p:transition spd="slow">
        <p:dissolve/>
      </p:transition>
    </mc:Fallback>
  </mc:AlternateContent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dissolve/>
      </p:transition>
    </mc:Choice>
    <mc:Fallback>
      <p:transition spd="slow">
        <p:dissolve/>
      </p:transition>
    </mc:Fallback>
  </mc:AlternateContent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dissolve/>
      </p:transition>
    </mc:Choice>
    <mc:Fallback>
      <p:transition spd="slow">
        <p:dissolve/>
      </p:transition>
    </mc:Fallback>
  </mc:AlternateContent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dissolve/>
      </p:transition>
    </mc:Choice>
    <mc:Fallback>
      <p:transition spd="slow">
        <p:dissolve/>
      </p:transition>
    </mc:Fallback>
  </mc:AlternateContent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500">
        <p:dissolve/>
      </p:transition>
    </mc:Choice>
    <mc:Fallback>
      <p:transition spd="slow">
        <p:dissolve/>
      </p:transition>
    </mc:Fallback>
  </mc:AlternateConten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en-US">
                <a:latin typeface="MS UI Gothic" pitchFamily="34" charset="0"/>
                <a:ea typeface="MS UI Gothic" pitchFamily="34" charset="0"/>
                <a:cs typeface="MS UI Gothic" pitchFamily="34" charset="0"/>
              </a:rPr>
              <a:t>ПРОГРАММИСТ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en-US"/>
              <a:t>Подготовил ученик 7 класса "В"</a:t>
            </a:r>
          </a:p>
          <a:p>
            <a:r>
              <a:rPr lang="ru-RU" altLang="en-US"/>
              <a:t>МБОУ СОШ №4</a:t>
            </a:r>
          </a:p>
          <a:p>
            <a:r>
              <a:rPr lang="ru-RU" altLang="en-US"/>
              <a:t>Яшин Арсений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Кто такой программист? 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t>Программист — человек, который создаёт компьютерные программы, сайты, веб-сервисы и мобильные приложения с помощью языков программирования</a:t>
            </a:r>
            <a:r>
              <a:rPr lang="ru-RU"/>
              <a:t>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709035" y="2991803"/>
            <a:ext cx="4773930" cy="3185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dissolve/>
      </p:transition>
    </mc:Choice>
    <mc:Fallback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Задачи программиста: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/>
              <a:t>Программист должен разбираться в алгоритмах и структурах данных, знать языки программирования, иметь опыт работы с фреймворками, понимать, как работают сетевые протоколы и безопасность.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614111" y="3205283"/>
            <a:ext cx="4963778" cy="2857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dissolve/>
      </p:transition>
    </mc:Choice>
    <mc:Fallback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2403124" cy="1325563"/>
          </a:xfrm>
        </p:spPr>
        <p:txBody>
          <a:bodyPr/>
          <a:lstStyle/>
          <a:p>
            <a:r>
              <a:t>Востребованность профе</a:t>
            </a:r>
            <a:r>
              <a:rPr lang="ru-RU"/>
              <a:t>с</a:t>
            </a:r>
            <a:r>
              <a:t>сии</a:t>
            </a:r>
            <a:r>
              <a:rPr lang="ru-RU"/>
              <a:t>: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t>По данным Хабра, зарплата начинающего программиста Java в 2022 году составляла 87 000 ₽, у специалистов, которые выбрали Python, — 70 000 ₽, а у iOS-разработчиков — 95 000 ₽. На максимальную зарплату ― 450 000 ₽ — может рассчитывать специалист с опытом программирования от 5 лет и навыками управления командой. 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900569" y="3916315"/>
            <a:ext cx="5434069" cy="208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Программист в будущем: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t>Нейросети продолжат внедрять в искусство, производство, здравоохранение, образование. Искусственный интеллект повлияет на новые тенденции в развитии программирования. Это не значит, что ИИ заменит разработчиков, скорее у программистов появятся полезные помощники.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249681" y="3429000"/>
            <a:ext cx="4255521" cy="2712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dissolve/>
      </p:transition>
    </mc:Choice>
    <mc:Fallback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Подведём итоги;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t>IT — это не только программирование, но и решение бизнес-задач с использованием компьютерных технологий или их некоторая автоматизация.</a:t>
            </a:r>
          </a:p>
          <a:p>
            <a:pPr marL="0" indent="0">
              <a:buNone/>
            </a:p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686910" y="2750391"/>
            <a:ext cx="4818179" cy="3244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dissolve/>
      </p:transition>
    </mc:Choice>
    <mc:Fallback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3211086" y="2766219"/>
            <a:ext cx="10515600" cy="1325563"/>
          </a:xfrm>
        </p:spPr>
        <p:txBody>
          <a:bodyPr/>
          <a:lstStyle/>
          <a:p>
            <a:r>
              <a:rPr lang="ru-RU"/>
              <a:t>СПАСИБО ЗА ВНИМАНИЕЕ!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/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dissolve/>
      </p:transition>
    </mc:Choice>
    <mc:Fallback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Arseniy Yashin</dc:creator>
  <cp:lastModifiedBy>Arseniy Yashin</cp:lastModifiedBy>
  <cp:revision>1</cp:revision>
  <dcterms:created xsi:type="dcterms:W3CDTF">2024-03-28T12:58:06Z</dcterms:created>
  <dcterms:modified xsi:type="dcterms:W3CDTF">2024-03-30T16:09:09Z</dcterms:modified>
</cp:coreProperties>
</file>