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F8446-F0C1-4891-A6B6-88BE0DABD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/>
              <a:t>Профессия будущего</a:t>
            </a:r>
            <a:br>
              <a:rPr lang="ru-RU" b="1" i="1" dirty="0"/>
            </a:br>
            <a:r>
              <a:rPr lang="ru-RU" b="1" i="1" u="sng" dirty="0">
                <a:solidFill>
                  <a:srgbClr val="FF0000"/>
                </a:solidFill>
              </a:rPr>
              <a:t>ДИЗАЙНЕР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F661C-62EF-4A43-8A3F-1C860CB8B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Исполнитель Масленникова Полина Сергеевна</a:t>
            </a:r>
          </a:p>
          <a:p>
            <a:r>
              <a:rPr lang="ru-RU" dirty="0"/>
              <a:t>МБОУ СОШ № 4, 7-Г класс</a:t>
            </a:r>
          </a:p>
        </p:txBody>
      </p:sp>
    </p:spTree>
    <p:extLst>
      <p:ext uri="{BB962C8B-B14F-4D97-AF65-F5344CB8AC3E}">
        <p14:creationId xmlns:p14="http://schemas.microsoft.com/office/powerpoint/2010/main" val="5931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CBE3D-465B-4DD0-85D3-3A802F88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Дизайнер — специалист, который создает облик различных объектов, воплощая в жизнь визуальные задумки.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CE0D-4F28-40C3-80AE-DFF11828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Эта профессия объединяет совершенно различные сферы, будь то художественное оформление здания, сайта, автомобиля или одежды. Дизайн, включающий десятки направлений, преследует две цели: творческую и техническую. Первая заключается в генерации и визуализации идей, вторая — в использовании специальных технологий для этого.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07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1D613-635E-4026-93A6-610C5CD5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91" y="426128"/>
            <a:ext cx="3858151" cy="1823357"/>
          </a:xfrm>
        </p:spPr>
        <p:txBody>
          <a:bodyPr>
            <a:normAutofit fontScale="90000"/>
          </a:bodyPr>
          <a:lstStyle/>
          <a:p>
            <a:r>
              <a:rPr lang="ru-RU" sz="1300" dirty="0"/>
              <a:t>Дизайнер — это не художник, а скорее разработчик. Используя свою фантазию и навыки визуального оформления (это может быть рисование карандашом, проектирование на планшете или 3D-моделирование в специальной программе) он создает функциональную оболочку объекта или продукта.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F924CD-BBC9-4626-BBD6-185CC4509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074" y="592138"/>
            <a:ext cx="5121464" cy="51990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B0E2406-05CA-4353-BC06-B55F0C595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/>
              <a:t>Направления дизайна различаются по видам отраслей</a:t>
            </a:r>
            <a:r>
              <a:rPr lang="ru-RU" dirty="0"/>
              <a:t>:</a:t>
            </a:r>
          </a:p>
          <a:p>
            <a:r>
              <a:rPr lang="ru-RU" dirty="0"/>
              <a:t>- графический дизайн (создание рекламной продукции, видеороликов, шрифтов и др.);</a:t>
            </a:r>
          </a:p>
          <a:p>
            <a:r>
              <a:rPr lang="ru-RU" dirty="0"/>
              <a:t>- имидж человека (все, что касается внешнего вида: дизайн одежды, обуви и т.д.);</a:t>
            </a:r>
          </a:p>
          <a:p>
            <a:r>
              <a:rPr lang="ru-RU" dirty="0"/>
              <a:t>- архитектурный (дизайн зданий и городских объектов);</a:t>
            </a:r>
          </a:p>
          <a:p>
            <a:r>
              <a:rPr lang="ru-RU" dirty="0"/>
              <a:t>- ландшафтный (оформление территорий);</a:t>
            </a:r>
          </a:p>
          <a:p>
            <a:r>
              <a:rPr lang="ru-RU" dirty="0"/>
              <a:t>- гейм-дизайн (разработка игр);</a:t>
            </a:r>
          </a:p>
          <a:p>
            <a:r>
              <a:rPr lang="ru-RU" dirty="0"/>
              <a:t>- промышленный (проектирование окружающих предметов);</a:t>
            </a:r>
          </a:p>
          <a:p>
            <a:r>
              <a:rPr lang="ru-RU" dirty="0"/>
              <a:t>- световой (оформление мероприятий и объектов при помощи освещения) и др.</a:t>
            </a:r>
          </a:p>
        </p:txBody>
      </p:sp>
    </p:spTree>
    <p:extLst>
      <p:ext uri="{BB962C8B-B14F-4D97-AF65-F5344CB8AC3E}">
        <p14:creationId xmlns:p14="http://schemas.microsoft.com/office/powerpoint/2010/main" val="173058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51104-B66D-47AE-ABD6-70FC1320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94334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chemeClr val="bg2"/>
                </a:solidFill>
              </a:rPr>
              <a:t>Плюсы и минусы работы дизайнером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AEDBE-0E5D-47E7-B015-A8467784A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019" y="1225118"/>
            <a:ext cx="4649783" cy="834501"/>
          </a:xfrm>
        </p:spPr>
        <p:txBody>
          <a:bodyPr/>
          <a:lstStyle/>
          <a:p>
            <a:pPr algn="ctr"/>
            <a:r>
              <a:rPr lang="ru-RU" dirty="0"/>
              <a:t>ПЛЮСЫ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CDC2CD-1CC1-491D-87D1-FE6AEE02D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0" y="2263807"/>
            <a:ext cx="4878391" cy="4092605"/>
          </a:xfrm>
        </p:spPr>
        <p:txBody>
          <a:bodyPr>
            <a:normAutofit/>
          </a:bodyPr>
          <a:lstStyle/>
          <a:p>
            <a:r>
              <a:rPr lang="ru-RU" sz="1600" dirty="0"/>
              <a:t>Большой выбор направлений в дизайне и возможность реализовать себя в любом из них</a:t>
            </a:r>
          </a:p>
          <a:p>
            <a:r>
              <a:rPr lang="ru-RU" sz="1600" dirty="0"/>
              <a:t>Зачастую достойная оплата труда</a:t>
            </a:r>
          </a:p>
          <a:p>
            <a:r>
              <a:rPr lang="ru-RU" sz="1600" dirty="0"/>
              <a:t>Высокий уровень конкуренции, особенно на начальных этапах карьеры</a:t>
            </a:r>
          </a:p>
          <a:p>
            <a:r>
              <a:rPr lang="ru-RU" sz="1600" dirty="0"/>
              <a:t>Комбинация творческих и технических навыков</a:t>
            </a:r>
          </a:p>
          <a:p>
            <a:r>
              <a:rPr lang="ru-RU" sz="1600" dirty="0"/>
              <a:t>Высокий и актуальный спрос на рынке услуг</a:t>
            </a:r>
          </a:p>
          <a:p>
            <a:r>
              <a:rPr lang="ru-RU" sz="1600" dirty="0"/>
              <a:t>Знание тенденций и их применение в личных целях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48FC60-38F2-41BF-BB1A-3AB16B260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8" y="1562471"/>
            <a:ext cx="4646602" cy="701336"/>
          </a:xfrm>
        </p:spPr>
        <p:txBody>
          <a:bodyPr/>
          <a:lstStyle/>
          <a:p>
            <a:pPr algn="ctr"/>
            <a:r>
              <a:rPr lang="ru-RU" dirty="0"/>
              <a:t>МИНУСЫ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7DB1D2-A4A1-4A08-B094-470B38E26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3806"/>
            <a:ext cx="4875210" cy="4092605"/>
          </a:xfrm>
        </p:spPr>
        <p:txBody>
          <a:bodyPr>
            <a:normAutofit/>
          </a:bodyPr>
          <a:lstStyle/>
          <a:p>
            <a:r>
              <a:rPr lang="ru-RU" sz="1600" dirty="0"/>
              <a:t>Сложность профессии, требующая специальных навыков</a:t>
            </a:r>
          </a:p>
          <a:p>
            <a:r>
              <a:rPr lang="ru-RU" sz="1600" dirty="0"/>
              <a:t>Высокий уровень конкуренции, особенно на начальных этапах карьеры</a:t>
            </a:r>
          </a:p>
          <a:p>
            <a:r>
              <a:rPr lang="ru-RU" sz="1600" dirty="0"/>
              <a:t>Размытые рамки задач и оценки качества работы</a:t>
            </a:r>
          </a:p>
          <a:p>
            <a:r>
              <a:rPr lang="ru-RU" sz="1600" dirty="0"/>
              <a:t>Необходимость в постоянном обновлении знаний</a:t>
            </a:r>
          </a:p>
          <a:p>
            <a:r>
              <a:rPr lang="ru-RU" sz="1600" dirty="0"/>
              <a:t>Риск профессионального выгорания, связанный с творческим кризисом</a:t>
            </a:r>
          </a:p>
          <a:p>
            <a:r>
              <a:rPr lang="ru-RU" sz="1600" dirty="0"/>
              <a:t>Присутствие монотонности в работе</a:t>
            </a:r>
          </a:p>
        </p:txBody>
      </p:sp>
    </p:spTree>
    <p:extLst>
      <p:ext uri="{BB962C8B-B14F-4D97-AF65-F5344CB8AC3E}">
        <p14:creationId xmlns:p14="http://schemas.microsoft.com/office/powerpoint/2010/main" val="380000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EE35E-6F1C-497C-8FFF-DF4A0053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547454"/>
            <a:ext cx="9905999" cy="94868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Если обобщить, то дизайном (от английского слова «</a:t>
            </a:r>
            <a:r>
              <a:rPr lang="ru-RU" sz="2000" dirty="0" err="1"/>
              <a:t>design</a:t>
            </a:r>
            <a:r>
              <a:rPr lang="ru-RU" sz="2000" dirty="0"/>
              <a:t>» - задумать, проектировать, чертить, а также план, рисунок, проект) называют художественно-проектную деятельность, которая направлена на создание и оформление предметной среды исходя из принципов сочетания экономичности, удобства и красоты.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682BDA-4149-40E4-923D-6A537C315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3764618"/>
            <a:ext cx="3195240" cy="639977"/>
          </a:xfrm>
        </p:spPr>
        <p:txBody>
          <a:bodyPr/>
          <a:lstStyle/>
          <a:p>
            <a:r>
              <a:rPr lang="ru-RU" sz="1400" dirty="0"/>
              <a:t>В личностном плане любой дизайнер должен 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2C3204-6220-41F3-81B1-2D01347D4C9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8207" b="18207"/>
          <a:stretch>
            <a:fillRect/>
          </a:stretch>
        </p:blipFill>
        <p:spPr>
          <a:xfrm>
            <a:off x="1141413" y="1677880"/>
            <a:ext cx="3195240" cy="19050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07BF816-4ABE-4693-9364-A6D9EF41EFD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3" y="4404595"/>
            <a:ext cx="3195240" cy="19059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хорошо знать психологию потребителей, законы восприятия информации, иметь аналитический склад ума, быть коммуникабельным, </a:t>
            </a:r>
            <a:r>
              <a:rPr lang="ru-RU" dirty="0" err="1"/>
              <a:t>стрессоустойчивым</a:t>
            </a:r>
            <a:r>
              <a:rPr lang="ru-RU" dirty="0"/>
              <a:t>, уметь располагать к себе людей, владеть искусством убеждать, быть способным работать в режиме многозадачности, иметь организаторские способности, широкий кругозор.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51F1A00-FEEB-41CE-80A9-0AEC3B1D3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9053" y="3764618"/>
            <a:ext cx="3200400" cy="745238"/>
          </a:xfrm>
        </p:spPr>
        <p:txBody>
          <a:bodyPr/>
          <a:lstStyle/>
          <a:p>
            <a:r>
              <a:rPr lang="ru-RU" sz="1300" dirty="0"/>
              <a:t>Дизайнер должен уметь эффективно доносить свои идеи до других с помощью рисунков или цифровых макетов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4EEC7-2F03-4CE5-97B1-AACBBA58774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4268" b="14268"/>
          <a:stretch>
            <a:fillRect/>
          </a:stretch>
        </p:blipFill>
        <p:spPr>
          <a:xfrm>
            <a:off x="4489053" y="1677880"/>
            <a:ext cx="3198940" cy="190500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37AF53D2-B8AF-4D3E-82EC-E3D5D944ED2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87593" y="4574960"/>
            <a:ext cx="3200400" cy="1735586"/>
          </a:xfrm>
        </p:spPr>
        <p:txBody>
          <a:bodyPr>
            <a:noAutofit/>
          </a:bodyPr>
          <a:lstStyle/>
          <a:p>
            <a:r>
              <a:rPr lang="ru-RU" sz="1100" dirty="0"/>
              <a:t>Креативность: развивать способность постоянно генерировать новые идеи и концепции.</a:t>
            </a:r>
          </a:p>
          <a:p>
            <a:r>
              <a:rPr lang="ru-RU" sz="1100" dirty="0"/>
              <a:t>Визуальное мышление: сочетать визуальное восприятие и способность понимать визуальные пропорции, цвета, композицию</a:t>
            </a:r>
          </a:p>
          <a:p>
            <a:r>
              <a:rPr lang="ru-RU" sz="1100" dirty="0"/>
              <a:t>Технические навыки: в зависимости от направления, дизайнер должен быть хорошо знаком с соответствующими инструментами и программным обеспечением.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16CFE5D-7973-4DE3-99E0-2E3D231C3D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567" y="3764618"/>
            <a:ext cx="3190741" cy="1002691"/>
          </a:xfrm>
        </p:spPr>
        <p:txBody>
          <a:bodyPr/>
          <a:lstStyle/>
          <a:p>
            <a:r>
              <a:rPr lang="ru-RU" sz="1400" dirty="0"/>
              <a:t>Дизайнер должен иметь продуктовое мышление, чтобы создавать продукты, которые будут максимально полезны и ценны для пользователей.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3023AC-60D5-4932-AE34-73830F60AC07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8140" b="8140"/>
          <a:stretch>
            <a:fillRect/>
          </a:stretch>
        </p:blipFill>
        <p:spPr>
          <a:xfrm>
            <a:off x="7852442" y="1677880"/>
            <a:ext cx="3194969" cy="1905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76BE0382-876E-4D04-ACAF-718BC7605983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52442" y="4949047"/>
            <a:ext cx="3194968" cy="1361499"/>
          </a:xfrm>
        </p:spPr>
        <p:txBody>
          <a:bodyPr>
            <a:normAutofit/>
          </a:bodyPr>
          <a:lstStyle/>
          <a:p>
            <a:r>
              <a:rPr lang="ru-RU" dirty="0"/>
              <a:t>Аналитическое мышление: анализировать целевую аудиторию, конкурентов и тренды в дизайне для создания эффективных и востребованных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340697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98EB3-04A7-432B-8E33-D124075C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6332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3">
                    <a:lumMod val="75000"/>
                  </a:schemeClr>
                </a:solidFill>
              </a:rPr>
              <a:t>Востребованность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FAB2183-824C-42F1-BC38-AAC1B849B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7033" y="592138"/>
            <a:ext cx="4769546" cy="51990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1DECC87-10DE-47B8-B57D-DE461D09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242874"/>
            <a:ext cx="3856037" cy="4548326"/>
          </a:xfrm>
        </p:spPr>
        <p:txBody>
          <a:bodyPr>
            <a:normAutofit/>
          </a:bodyPr>
          <a:lstStyle/>
          <a:p>
            <a:r>
              <a:rPr lang="ru-RU" dirty="0"/>
              <a:t>В наши дни востребованность профессии дизайнер (которая официально была включена в перечень вузовских специальностей всего каких-то 20 лет назад) постоянно растет. Еще десять лет назад многие дизайнеры были вынуждены уезжать из России в Европу и США, чтобы построить успешную карьеру, потому что на Родине их ждали годы простоя. За последние несколько лет ситуация в корне изменилась, и сейчас работа дизайнера в России ничуть не менее привлекательна, чем за границей. Интернет пестрит различными дизайнерскими вакансиями.</a:t>
            </a:r>
          </a:p>
        </p:txBody>
      </p:sp>
    </p:spTree>
    <p:extLst>
      <p:ext uri="{BB962C8B-B14F-4D97-AF65-F5344CB8AC3E}">
        <p14:creationId xmlns:p14="http://schemas.microsoft.com/office/powerpoint/2010/main" val="226712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E90FE-F99F-412F-BDDF-9EB49A7D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6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Open Sans, Arial, sans-serif"/>
              </a:rPr>
              <a:t>Перспективы в будущем</a:t>
            </a:r>
            <a:br>
              <a:rPr lang="ru-RU" b="1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C13EC7F-4A0D-43EA-A778-53A257C3EC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6645" y="1713390"/>
            <a:ext cx="5123155" cy="4261282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14068B1-DC63-4BCB-81E7-CFFCC440E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996"/>
            <a:ext cx="4875211" cy="500548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Даже в допотопные времена, когда люди в первую очередь искали практическую пользу во всем, что их окружало, они ценили функциональность и красоту. Поэтому человек, способный сделать даже элементарные вещи удобными и радующими глаз, и тогда были на вес золото. А уж что говорить про наше время, когда выигрывает тот, кто способен удовлетворить весь спектр желаний клиента. И продуманный дизайн в этом списке занимает далеко не последнее место. Часто – первое.</a:t>
            </a:r>
          </a:p>
          <a:p>
            <a:r>
              <a:rPr lang="ru-RU" dirty="0"/>
              <a:t>Так что в условиях конкурентной борьбы товаров и услуг хороший дизайнер всегда будет востребован. Спрос на таких специалистов немалый. Кроме того, прогресс не стоит на месте, и возникает необходимость в новых направлениях дизайна. А это новые вызовы и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354521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6A036-5304-4608-A16B-D66B05D5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/>
                </a:solidFill>
              </a:rPr>
              <a:t>Заниматься нужно тем, к чему относитесь с энтузиазмом. В противном случае Вам никогда не хватит сил, чтобы довести дело до конца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84253-08C2-4AC4-A3DC-796ACB264FE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ПРЕЗЕНТАЦИЯ ЗАВЕРШЕНА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FED52A-ED6F-42B7-B742-E7B07A79B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СПАСИБО ЗА ВНИМАНИЕ ;)</a:t>
            </a:r>
          </a:p>
        </p:txBody>
      </p:sp>
    </p:spTree>
    <p:extLst>
      <p:ext uri="{BB962C8B-B14F-4D97-AF65-F5344CB8AC3E}">
        <p14:creationId xmlns:p14="http://schemas.microsoft.com/office/powerpoint/2010/main" val="3879507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72</TotalTime>
  <Words>738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Open Sans, Arial, sans-serif</vt:lpstr>
      <vt:lpstr>Times New Roman</vt:lpstr>
      <vt:lpstr>Trebuchet MS</vt:lpstr>
      <vt:lpstr>Tw Cen MT</vt:lpstr>
      <vt:lpstr>Контур</vt:lpstr>
      <vt:lpstr>Профессия будущего ДИЗАЙНЕР</vt:lpstr>
      <vt:lpstr>Дизайнер — специалист, который создает облик различных объектов, воплощая в жизнь визуальные задумки. </vt:lpstr>
      <vt:lpstr>Дизайнер — это не художник, а скорее разработчик. Используя свою фантазию и навыки визуального оформления (это может быть рисование карандашом, проектирование на планшете или 3D-моделирование в специальной программе) он создает функциональную оболочку объекта или продукта. </vt:lpstr>
      <vt:lpstr>Плюсы и минусы работы дизайнером </vt:lpstr>
      <vt:lpstr>Если обобщить, то дизайном (от английского слова «design» - задумать, проектировать, чертить, а также план, рисунок, проект) называют художественно-проектную деятельность, которая направлена на создание и оформление предметной среды исходя из принципов сочетания экономичности, удобства и красоты.</vt:lpstr>
      <vt:lpstr>Востребованность</vt:lpstr>
      <vt:lpstr>Перспективы в будущем </vt:lpstr>
      <vt:lpstr>Заниматься нужно тем, к чему относитесь с энтузиазмом. В противном случае Вам никогда не хватит сил, чтобы довести дело до конца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будущего ДИЗАЙНЕР</dc:title>
  <dc:creator>Татьяна Масленникова</dc:creator>
  <cp:lastModifiedBy>Татьяна Масленникова</cp:lastModifiedBy>
  <cp:revision>8</cp:revision>
  <dcterms:created xsi:type="dcterms:W3CDTF">2024-03-13T05:16:18Z</dcterms:created>
  <dcterms:modified xsi:type="dcterms:W3CDTF">2024-03-13T06:28:32Z</dcterms:modified>
</cp:coreProperties>
</file>